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9144000" cy="6858000" type="screen4x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457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914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1371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1828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22860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2743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3200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3657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260"/>
    <p:restoredTop sz="94658"/>
  </p:normalViewPr>
  <p:slideViewPr>
    <p:cSldViewPr snapToGrid="0">
      <p:cViewPr varScale="1">
        <p:scale>
          <a:sx n="120" d="100"/>
          <a:sy n="120" d="100"/>
        </p:scale>
        <p:origin x="208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2" name="Shape 9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1200">
        <a:latin typeface="+mn-lt"/>
        <a:ea typeface="+mn-ea"/>
        <a:cs typeface="+mn-cs"/>
        <a:sym typeface="Calibri"/>
      </a:defRPr>
    </a:lvl1pPr>
    <a:lvl2pPr indent="228600" defTabSz="457200" latinLnBrk="0">
      <a:defRPr sz="1200">
        <a:latin typeface="+mn-lt"/>
        <a:ea typeface="+mn-ea"/>
        <a:cs typeface="+mn-cs"/>
        <a:sym typeface="Calibri"/>
      </a:defRPr>
    </a:lvl2pPr>
    <a:lvl3pPr indent="457200" defTabSz="457200" latinLnBrk="0">
      <a:defRPr sz="1200">
        <a:latin typeface="+mn-lt"/>
        <a:ea typeface="+mn-ea"/>
        <a:cs typeface="+mn-cs"/>
        <a:sym typeface="Calibri"/>
      </a:defRPr>
    </a:lvl3pPr>
    <a:lvl4pPr indent="685800" defTabSz="457200" latinLnBrk="0">
      <a:defRPr sz="1200">
        <a:latin typeface="+mn-lt"/>
        <a:ea typeface="+mn-ea"/>
        <a:cs typeface="+mn-cs"/>
        <a:sym typeface="Calibri"/>
      </a:defRPr>
    </a:lvl4pPr>
    <a:lvl5pPr indent="914400" defTabSz="457200" latinLnBrk="0">
      <a:defRPr sz="1200">
        <a:latin typeface="+mn-lt"/>
        <a:ea typeface="+mn-ea"/>
        <a:cs typeface="+mn-cs"/>
        <a:sym typeface="Calibri"/>
      </a:defRPr>
    </a:lvl5pPr>
    <a:lvl6pPr indent="1143000" defTabSz="457200" latinLnBrk="0">
      <a:defRPr sz="1200">
        <a:latin typeface="+mn-lt"/>
        <a:ea typeface="+mn-ea"/>
        <a:cs typeface="+mn-cs"/>
        <a:sym typeface="Calibri"/>
      </a:defRPr>
    </a:lvl6pPr>
    <a:lvl7pPr indent="1371600" defTabSz="457200" latinLnBrk="0">
      <a:defRPr sz="1200">
        <a:latin typeface="+mn-lt"/>
        <a:ea typeface="+mn-ea"/>
        <a:cs typeface="+mn-cs"/>
        <a:sym typeface="Calibri"/>
      </a:defRPr>
    </a:lvl7pPr>
    <a:lvl8pPr indent="1600200" defTabSz="457200" latinLnBrk="0">
      <a:defRPr sz="1200">
        <a:latin typeface="+mn-lt"/>
        <a:ea typeface="+mn-ea"/>
        <a:cs typeface="+mn-cs"/>
        <a:sym typeface="Calibri"/>
      </a:defRPr>
    </a:lvl8pPr>
    <a:lvl9pPr indent="1828800" defTabSz="4572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457200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914400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1371600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1828800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0" indent="4572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0" indent="9144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0" indent="13716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0" indent="18288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sz="2400" b="1"/>
            </a:lvl1pPr>
            <a:lvl2pPr marL="0" indent="457200">
              <a:spcBef>
                <a:spcPts val="500"/>
              </a:spcBef>
              <a:buSzTx/>
              <a:buFontTx/>
              <a:buNone/>
              <a:defRPr sz="2400" b="1"/>
            </a:lvl2pPr>
            <a:lvl3pPr marL="0" indent="914400">
              <a:spcBef>
                <a:spcPts val="500"/>
              </a:spcBef>
              <a:buSzTx/>
              <a:buFontTx/>
              <a:buNone/>
              <a:defRPr sz="2400" b="1"/>
            </a:lvl3pPr>
            <a:lvl4pPr marL="0" indent="1371600">
              <a:spcBef>
                <a:spcPts val="500"/>
              </a:spcBef>
              <a:buSzTx/>
              <a:buFontTx/>
              <a:buNone/>
              <a:defRPr sz="2400" b="1"/>
            </a:lvl4pPr>
            <a:lvl5pPr marL="0" indent="1828800">
              <a:spcBef>
                <a:spcPts val="500"/>
              </a:spcBef>
              <a:buSzTx/>
              <a:buFont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645025" y="1535112"/>
            <a:ext cx="4041775" cy="639763"/>
          </a:xfrm>
          <a:prstGeom prst="rect">
            <a:avLst/>
          </a:prstGeom>
        </p:spPr>
        <p:txBody>
          <a:bodyPr anchor="b"/>
          <a:lstStyle/>
          <a:p>
            <a:pPr marL="0" indent="0">
              <a:spcBef>
                <a:spcPts val="500"/>
              </a:spcBef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Title Text</a:t>
            </a:r>
          </a:p>
        </p:txBody>
      </p:sp>
      <p:sp>
        <p:nvSpPr>
          <p:cNvPr id="73" name="Body Level One…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Text Placeholder 3"/>
          <p:cNvSpPr>
            <a:spLocks noGrp="1"/>
          </p:cNvSpPr>
          <p:nvPr>
            <p:ph type="body" sz="half" idx="21"/>
          </p:nvPr>
        </p:nvSpPr>
        <p:spPr>
          <a:xfrm>
            <a:off x="457199" y="1435100"/>
            <a:ext cx="3008315" cy="4691063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300"/>
              </a:spcBef>
              <a:buSzTx/>
              <a:buFontTx/>
              <a:buNone/>
              <a:defRPr sz="1400"/>
            </a:pPr>
            <a:endParaRPr/>
          </a:p>
        </p:txBody>
      </p:sp>
      <p:sp>
        <p:nvSpPr>
          <p:cNvPr id="7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Title Text</a:t>
            </a:r>
          </a:p>
        </p:txBody>
      </p:sp>
      <p:sp>
        <p:nvSpPr>
          <p:cNvPr id="83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  <a:lvl2pPr marL="0" indent="457200">
              <a:spcBef>
                <a:spcPts val="300"/>
              </a:spcBef>
              <a:buSzTx/>
              <a:buFontTx/>
              <a:buNone/>
              <a:defRPr sz="1400"/>
            </a:lvl2pPr>
            <a:lvl3pPr marL="0" indent="914400">
              <a:spcBef>
                <a:spcPts val="300"/>
              </a:spcBef>
              <a:buSzTx/>
              <a:buFontTx/>
              <a:buNone/>
              <a:defRPr sz="1400"/>
            </a:lvl3pPr>
            <a:lvl4pPr marL="0" indent="1371600">
              <a:spcBef>
                <a:spcPts val="300"/>
              </a:spcBef>
              <a:buSzTx/>
              <a:buFontTx/>
              <a:buNone/>
              <a:defRPr sz="1400"/>
            </a:lvl4pPr>
            <a:lvl5pPr marL="0" indent="1828800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28176" y="6414760"/>
            <a:ext cx="258624" cy="248305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ransition spd="med"/>
  <p:txStyles>
    <p:titleStyle>
      <a:lvl1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titleStyle>
    <p:bodyStyle>
      <a:lvl1pPr marL="342900" marR="0" indent="-34290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783771" marR="0" indent="-326571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219200" marR="0" indent="-30480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7373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1945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6517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1089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566159" marR="0" indent="-365759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023359" marR="0" indent="-365759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TextBox 1"/>
          <p:cNvSpPr txBox="1"/>
          <p:nvPr/>
        </p:nvSpPr>
        <p:spPr>
          <a:xfrm>
            <a:off x="459840" y="72111"/>
            <a:ext cx="1312359" cy="238188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endParaRPr/>
          </a:p>
          <a:p>
            <a:pPr algn="ctr">
              <a:defRPr sz="15700" b="1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chemeClr val="accent2"/>
                </a:solidFill>
                <a:effectLst>
                  <a:outerShdw blurRad="12700" dist="63500" dir="18900000" rotWithShape="0">
                    <a:srgbClr val="000000"/>
                  </a:outerShdw>
                </a:effectLst>
              </a:defRPr>
            </a:pPr>
            <a:r>
              <a:t>A</a:t>
            </a:r>
          </a:p>
        </p:txBody>
      </p:sp>
      <p:sp>
        <p:nvSpPr>
          <p:cNvPr id="95" name="TextBox 4"/>
          <p:cNvSpPr txBox="1"/>
          <p:nvPr/>
        </p:nvSpPr>
        <p:spPr>
          <a:xfrm>
            <a:off x="605755" y="1824075"/>
            <a:ext cx="813307" cy="8937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b="1"/>
            </a:pPr>
            <a:endParaRPr/>
          </a:p>
          <a:p>
            <a:pPr>
              <a:defRPr sz="4000" b="1" i="1">
                <a:solidFill>
                  <a:srgbClr val="640000"/>
                </a:solidFill>
              </a:defRPr>
            </a:pPr>
            <a:r>
              <a:t>/a/</a:t>
            </a:r>
          </a:p>
        </p:txBody>
      </p:sp>
      <p:sp>
        <p:nvSpPr>
          <p:cNvPr id="96" name="TextBox 1"/>
          <p:cNvSpPr txBox="1"/>
          <p:nvPr/>
        </p:nvSpPr>
        <p:spPr>
          <a:xfrm>
            <a:off x="2150214" y="72111"/>
            <a:ext cx="1312359" cy="238188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endParaRPr/>
          </a:p>
          <a:p>
            <a:pPr algn="ctr">
              <a:defRPr sz="15700" b="1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chemeClr val="accent3">
                    <a:lumOff val="22941"/>
                  </a:schemeClr>
                </a:solidFill>
                <a:effectLst>
                  <a:outerShdw blurRad="12700" dist="63500" dir="18900000" rotWithShape="0">
                    <a:srgbClr val="000000"/>
                  </a:outerShdw>
                </a:effectLst>
              </a:defRPr>
            </a:pPr>
            <a:r>
              <a:t>A</a:t>
            </a:r>
          </a:p>
        </p:txBody>
      </p:sp>
      <p:sp>
        <p:nvSpPr>
          <p:cNvPr id="97" name="TextBox 1"/>
          <p:cNvSpPr txBox="1"/>
          <p:nvPr/>
        </p:nvSpPr>
        <p:spPr>
          <a:xfrm>
            <a:off x="3840588" y="72111"/>
            <a:ext cx="1312358" cy="238188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endParaRPr/>
          </a:p>
          <a:p>
            <a:pPr algn="ctr">
              <a:defRPr sz="15700" b="1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chemeClr val="accent3">
                    <a:satOff val="-6373"/>
                    <a:lumOff val="-10823"/>
                  </a:schemeClr>
                </a:solidFill>
                <a:effectLst>
                  <a:outerShdw blurRad="12700" dist="63500" dir="18900000" rotWithShape="0">
                    <a:srgbClr val="000000"/>
                  </a:outerShdw>
                </a:effectLst>
              </a:defRPr>
            </a:pPr>
            <a:r>
              <a:t>A</a:t>
            </a:r>
          </a:p>
        </p:txBody>
      </p:sp>
      <p:sp>
        <p:nvSpPr>
          <p:cNvPr id="98" name="TextBox 4"/>
          <p:cNvSpPr txBox="1"/>
          <p:nvPr/>
        </p:nvSpPr>
        <p:spPr>
          <a:xfrm>
            <a:off x="2316974" y="1824075"/>
            <a:ext cx="813307" cy="8937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b="1"/>
            </a:pPr>
            <a:endParaRPr/>
          </a:p>
          <a:p>
            <a:pPr>
              <a:defRPr sz="4000" b="1" i="1">
                <a:solidFill>
                  <a:srgbClr val="640000"/>
                </a:solidFill>
              </a:defRPr>
            </a:pPr>
            <a:r>
              <a:t>/a/</a:t>
            </a:r>
          </a:p>
        </p:txBody>
      </p:sp>
      <p:sp>
        <p:nvSpPr>
          <p:cNvPr id="99" name="TextBox 4"/>
          <p:cNvSpPr txBox="1"/>
          <p:nvPr/>
        </p:nvSpPr>
        <p:spPr>
          <a:xfrm>
            <a:off x="4090113" y="1742625"/>
            <a:ext cx="813307" cy="8937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b="1"/>
            </a:pPr>
            <a:endParaRPr/>
          </a:p>
          <a:p>
            <a:pPr>
              <a:defRPr sz="4000" b="1" i="1">
                <a:solidFill>
                  <a:srgbClr val="640000"/>
                </a:solidFill>
              </a:defRPr>
            </a:pPr>
            <a:r>
              <a:t>/a/</a:t>
            </a:r>
          </a:p>
        </p:txBody>
      </p:sp>
      <p:pic>
        <p:nvPicPr>
          <p:cNvPr id="100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3614" y="3018526"/>
            <a:ext cx="3282802" cy="3282803"/>
          </a:xfrm>
          <a:prstGeom prst="rect">
            <a:avLst/>
          </a:prstGeom>
          <a:ln w="12700">
            <a:miter lim="400000"/>
          </a:ln>
        </p:spPr>
      </p:pic>
      <p:pic>
        <p:nvPicPr>
          <p:cNvPr id="101" name="pasted-movie.png" descr="pasted-movi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5739" y="2479257"/>
            <a:ext cx="3874258" cy="3874258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" name="pasted-movie.png" descr="pasted-movi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4814" y="1981480"/>
            <a:ext cx="4486682" cy="448668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afterEffect">
                                  <p:stCondLst>
                                    <p:cond delay="1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23" presetClass="entr" presetSubtype="16" fill="hold" grpId="2" nodeType="afterEffect">
                                  <p:stCondLst>
                                    <p:cond delay="1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3" presetClass="entr" presetSubtype="16" fill="hold" grpId="3" nodeType="afterEffect">
                                  <p:stCondLst>
                                    <p:cond delay="1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23" presetClass="entr" presetSubtype="16" fill="hold" grpId="4" nodeType="afterEffect">
                                  <p:stCondLst>
                                    <p:cond delay="1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3" presetClass="entr" presetSubtype="16" fill="hold" grpId="5" nodeType="afterEffect">
                                  <p:stCondLst>
                                    <p:cond delay="1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3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250"/>
                            </p:stCondLst>
                            <p:childTnLst>
                              <p:par>
                                <p:cTn id="30" presetID="23" presetClass="entr" presetSubtype="16" fill="hold" grpId="6" nodeType="afterEffect">
                                  <p:stCondLst>
                                    <p:cond delay="1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3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0"/>
                            </p:stCondLst>
                            <p:childTnLst>
                              <p:par>
                                <p:cTn id="35" presetID="2" presetClass="entr" presetSubtype="1" fill="hold" grpId="7" nodeType="afterEffect">
                                  <p:stCondLst>
                                    <p:cond delay="1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750"/>
                            </p:stCondLst>
                            <p:childTnLst>
                              <p:par>
                                <p:cTn id="40" presetID="2" presetClass="entr" presetSubtype="1" fill="hold" grpId="8" nodeType="afterEffect">
                                  <p:stCondLst>
                                    <p:cond delay="1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3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2" presetClass="entr" presetSubtype="1" fill="hold" grpId="9" nodeType="afterEffect">
                                  <p:stCondLst>
                                    <p:cond delay="1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3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mph" presetSubtype="0" accel="50000" decel="50000" fill="hold" grpId="1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1" dur="500" fill="hold"/>
                                        <p:tgtEl>
                                          <p:spTgt spid="95"/>
                                        </p:tgtEl>
                                      </p:cBhvr>
                                      <p:by x="373239" y="373239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mph" presetSubtype="0" accel="50000" decel="50000" fill="hold" grpId="11" nodeType="after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54" dur="300" fill="hold"/>
                                        <p:tgtEl>
                                          <p:spTgt spid="95"/>
                                        </p:tgtEl>
                                      </p:cBhvr>
                                      <p:by x="25466" y="25466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mph" presetSubtype="0" accel="50000" decel="50000" fill="hold" grpId="1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300" fill="hold"/>
                                        <p:tgtEl>
                                          <p:spTgt spid="98"/>
                                        </p:tgtEl>
                                      </p:cBhvr>
                                      <p:by x="455280" y="45528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mph" presetSubtype="0" accel="50000" decel="50000" fill="hold" grpId="13" nodeType="after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60" dur="300" fill="hold"/>
                                        <p:tgtEl>
                                          <p:spTgt spid="98"/>
                                        </p:tgtEl>
                                      </p:cBhvr>
                                      <p:by x="21761" y="21761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mph" presetSubtype="0" accel="50000" decel="50000" fill="hold" grpId="14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3" dur="300" fill="hold"/>
                                        <p:tgtEl>
                                          <p:spTgt spid="99"/>
                                        </p:tgtEl>
                                      </p:cBhvr>
                                      <p:by x="289480" y="28948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mph" presetSubtype="0" accel="50000" decel="50000" fill="hold" grpId="15" nodeType="after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66" dur="300" fill="hold"/>
                                        <p:tgtEl>
                                          <p:spTgt spid="99"/>
                                        </p:tgtEl>
                                      </p:cBhvr>
                                      <p:by x="32487" y="32487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1" animBg="1" advAuto="0"/>
      <p:bldP spid="95" grpId="4" animBg="1" advAuto="0"/>
      <p:bldP spid="95" grpId="10" animBg="1" advAuto="0"/>
      <p:bldP spid="95" grpId="11" animBg="1" advAuto="0"/>
      <p:bldP spid="96" grpId="2" animBg="1" advAuto="0"/>
      <p:bldP spid="97" grpId="3" animBg="1" advAuto="0"/>
      <p:bldP spid="98" grpId="5" animBg="1" advAuto="0"/>
      <p:bldP spid="98" grpId="12" animBg="1" advAuto="0"/>
      <p:bldP spid="98" grpId="13" animBg="1" advAuto="0"/>
      <p:bldP spid="99" grpId="6" animBg="1" advAuto="0"/>
      <p:bldP spid="99" grpId="14" animBg="1" advAuto="0"/>
      <p:bldP spid="99" grpId="15" animBg="1" advAuto="0"/>
      <p:bldP spid="100" grpId="7" animBg="1" advAuto="0"/>
      <p:bldP spid="101" grpId="8" animBg="1" advAuto="0"/>
      <p:bldP spid="102" grpId="9" animBg="1" advAuto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TextBox 1"/>
          <p:cNvSpPr txBox="1"/>
          <p:nvPr/>
        </p:nvSpPr>
        <p:spPr>
          <a:xfrm>
            <a:off x="459840" y="72111"/>
            <a:ext cx="764231" cy="238188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endParaRPr/>
          </a:p>
          <a:p>
            <a:pPr algn="ctr">
              <a:defRPr sz="15700" b="1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chemeClr val="accent2"/>
                </a:solidFill>
                <a:effectLst>
                  <a:outerShdw blurRad="12700" dist="63500" dir="18900000" rotWithShape="0">
                    <a:srgbClr val="000000"/>
                  </a:outerShdw>
                </a:effectLst>
              </a:defRPr>
            </a:pPr>
            <a:r>
              <a:t>J</a:t>
            </a:r>
          </a:p>
        </p:txBody>
      </p:sp>
      <p:sp>
        <p:nvSpPr>
          <p:cNvPr id="186" name="TextBox 1"/>
          <p:cNvSpPr txBox="1"/>
          <p:nvPr/>
        </p:nvSpPr>
        <p:spPr>
          <a:xfrm>
            <a:off x="2150214" y="72111"/>
            <a:ext cx="764231" cy="238188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endParaRPr/>
          </a:p>
          <a:p>
            <a:pPr algn="ctr">
              <a:defRPr sz="15700" b="1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chemeClr val="accent5">
                    <a:satOff val="-6843"/>
                    <a:lumOff val="-10705"/>
                  </a:schemeClr>
                </a:solidFill>
                <a:effectLst>
                  <a:outerShdw blurRad="12700" dist="63500" dir="18900000" rotWithShape="0">
                    <a:srgbClr val="000000"/>
                  </a:outerShdw>
                </a:effectLst>
              </a:defRPr>
            </a:pPr>
            <a:r>
              <a:t>J</a:t>
            </a:r>
          </a:p>
        </p:txBody>
      </p:sp>
      <p:sp>
        <p:nvSpPr>
          <p:cNvPr id="187" name="TextBox 1"/>
          <p:cNvSpPr txBox="1"/>
          <p:nvPr/>
        </p:nvSpPr>
        <p:spPr>
          <a:xfrm>
            <a:off x="3840588" y="72111"/>
            <a:ext cx="764230" cy="238188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endParaRPr/>
          </a:p>
          <a:p>
            <a:pPr algn="ctr">
              <a:defRPr sz="15700" b="1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chemeClr val="accent3">
                    <a:satOff val="-6373"/>
                    <a:lumOff val="-10823"/>
                  </a:schemeClr>
                </a:solidFill>
                <a:effectLst>
                  <a:outerShdw blurRad="12700" dist="63500" dir="18900000" rotWithShape="0">
                    <a:srgbClr val="000000"/>
                  </a:outerShdw>
                </a:effectLst>
              </a:defRPr>
            </a:pPr>
            <a:r>
              <a:t>J</a:t>
            </a:r>
          </a:p>
        </p:txBody>
      </p:sp>
      <p:pic>
        <p:nvPicPr>
          <p:cNvPr id="188" name="apple juiceimage.png" descr="apple juiceimage.png"/>
          <p:cNvPicPr>
            <a:picLocks noChangeAspect="1"/>
          </p:cNvPicPr>
          <p:nvPr/>
        </p:nvPicPr>
        <p:blipFill>
          <a:blip r:embed="rId2"/>
          <a:srcRect t="6189" b="6189"/>
          <a:stretch>
            <a:fillRect/>
          </a:stretch>
        </p:blipFill>
        <p:spPr>
          <a:xfrm>
            <a:off x="27793" y="2750016"/>
            <a:ext cx="2826728" cy="37152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89" name="orange juice.png" descr="orange juic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2317" y="2666809"/>
            <a:ext cx="3014669" cy="4522003"/>
          </a:xfrm>
          <a:prstGeom prst="rect">
            <a:avLst/>
          </a:prstGeom>
          <a:ln w="12700">
            <a:miter lim="400000"/>
          </a:ln>
        </p:spPr>
      </p:pic>
      <p:pic>
        <p:nvPicPr>
          <p:cNvPr id="190" name="straweberry juice image.png" descr="straweberry juice image.png"/>
          <p:cNvPicPr>
            <a:picLocks noChangeAspect="1"/>
          </p:cNvPicPr>
          <p:nvPr/>
        </p:nvPicPr>
        <p:blipFill>
          <a:blip r:embed="rId4"/>
          <a:srcRect l="602" r="602"/>
          <a:stretch>
            <a:fillRect/>
          </a:stretch>
        </p:blipFill>
        <p:spPr>
          <a:xfrm flipH="1">
            <a:off x="5249561" y="804212"/>
            <a:ext cx="4100903" cy="6226438"/>
          </a:xfrm>
          <a:prstGeom prst="rect">
            <a:avLst/>
          </a:prstGeom>
          <a:ln w="12700">
            <a:miter lim="400000"/>
          </a:ln>
        </p:spPr>
      </p:pic>
      <p:sp>
        <p:nvSpPr>
          <p:cNvPr id="191" name="TextBox 4"/>
          <p:cNvSpPr txBox="1"/>
          <p:nvPr/>
        </p:nvSpPr>
        <p:spPr>
          <a:xfrm>
            <a:off x="605755" y="1824075"/>
            <a:ext cx="1210678" cy="8937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b="1"/>
            </a:pPr>
            <a:endParaRPr/>
          </a:p>
          <a:p>
            <a:pPr>
              <a:defRPr sz="4000" b="1" i="1">
                <a:ln w="25400" cap="flat">
                  <a:solidFill>
                    <a:srgbClr val="FFFFFF"/>
                  </a:solidFill>
                  <a:prstDash val="solid"/>
                  <a:miter lim="400000"/>
                </a:ln>
                <a:solidFill>
                  <a:srgbClr val="640000"/>
                </a:solidFill>
              </a:defRPr>
            </a:pPr>
            <a:r>
              <a:t>/juh/</a:t>
            </a:r>
          </a:p>
        </p:txBody>
      </p:sp>
      <p:sp>
        <p:nvSpPr>
          <p:cNvPr id="192" name="TextBox 4"/>
          <p:cNvSpPr txBox="1"/>
          <p:nvPr/>
        </p:nvSpPr>
        <p:spPr>
          <a:xfrm>
            <a:off x="2316974" y="1824075"/>
            <a:ext cx="1210678" cy="8937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b="1"/>
            </a:pPr>
            <a:endParaRPr/>
          </a:p>
          <a:p>
            <a:pPr>
              <a:defRPr sz="4000" b="1" i="1">
                <a:ln w="12700" cap="flat">
                  <a:solidFill>
                    <a:srgbClr val="FFFFFF"/>
                  </a:solidFill>
                  <a:prstDash val="solid"/>
                  <a:miter lim="400000"/>
                </a:ln>
                <a:solidFill>
                  <a:srgbClr val="640000"/>
                </a:solidFill>
              </a:defRPr>
            </a:pPr>
            <a:r>
              <a:t>/juh/</a:t>
            </a:r>
          </a:p>
        </p:txBody>
      </p:sp>
      <p:sp>
        <p:nvSpPr>
          <p:cNvPr id="193" name="TextBox 4"/>
          <p:cNvSpPr txBox="1"/>
          <p:nvPr/>
        </p:nvSpPr>
        <p:spPr>
          <a:xfrm>
            <a:off x="4090113" y="1742625"/>
            <a:ext cx="1210679" cy="8937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b="1"/>
            </a:pPr>
            <a:endParaRPr/>
          </a:p>
          <a:p>
            <a:pPr>
              <a:defRPr sz="4000" b="1" i="1">
                <a:ln w="12700" cap="flat">
                  <a:solidFill>
                    <a:srgbClr val="FFFFFF"/>
                  </a:solidFill>
                  <a:prstDash val="solid"/>
                  <a:miter lim="400000"/>
                </a:ln>
                <a:solidFill>
                  <a:srgbClr val="640000"/>
                </a:solidFill>
              </a:defRPr>
            </a:pPr>
            <a:r>
              <a:t>/juh/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afterEffect">
                                  <p:stCondLst>
                                    <p:cond delay="1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23" presetClass="entr" presetSubtype="16" fill="hold" grpId="2" nodeType="afterEffect">
                                  <p:stCondLst>
                                    <p:cond delay="1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3" presetClass="entr" presetSubtype="16" fill="hold" grpId="3" nodeType="afterEffect">
                                  <p:stCondLst>
                                    <p:cond delay="1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23" presetClass="entr" presetSubtype="16" fill="hold" grpId="4" nodeType="afterEffect">
                                  <p:stCondLst>
                                    <p:cond delay="1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3" presetClass="entr" presetSubtype="16" fill="hold" grpId="5" nodeType="afterEffect">
                                  <p:stCondLst>
                                    <p:cond delay="1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3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250"/>
                            </p:stCondLst>
                            <p:childTnLst>
                              <p:par>
                                <p:cTn id="30" presetID="23" presetClass="entr" presetSubtype="16" fill="hold" grpId="6" nodeType="afterEffect">
                                  <p:stCondLst>
                                    <p:cond delay="1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3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0"/>
                            </p:stCondLst>
                            <p:childTnLst>
                              <p:par>
                                <p:cTn id="35" presetID="2" presetClass="entr" presetSubtype="1" fill="hold" grpId="7" nodeType="afterEffect">
                                  <p:stCondLst>
                                    <p:cond delay="1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750"/>
                            </p:stCondLst>
                            <p:childTnLst>
                              <p:par>
                                <p:cTn id="40" presetID="2" presetClass="entr" presetSubtype="1" fill="hold" grpId="8" nodeType="afterEffect">
                                  <p:stCondLst>
                                    <p:cond delay="1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3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2" presetClass="entr" presetSubtype="1" fill="hold" grpId="9" nodeType="afterEffect">
                                  <p:stCondLst>
                                    <p:cond delay="1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3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mph" presetSubtype="0" accel="50000" decel="50000" fill="hold" grpId="10" nodeType="afterEffect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id="51" dur="300" fill="hold"/>
                                        <p:tgtEl>
                                          <p:spTgt spid="191"/>
                                        </p:tgtEl>
                                      </p:cBhvr>
                                      <p:by x="373239" y="373239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mph" presetSubtype="0" accel="50000" decel="50000" fill="hold" grpId="11" nodeType="after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54" dur="300" fill="hold"/>
                                        <p:tgtEl>
                                          <p:spTgt spid="191"/>
                                        </p:tgtEl>
                                      </p:cBhvr>
                                      <p:by x="25466" y="25466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mph" presetSubtype="0" accel="50000" decel="50000" fill="hold" grpId="1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300" fill="hold"/>
                                        <p:tgtEl>
                                          <p:spTgt spid="192"/>
                                        </p:tgtEl>
                                      </p:cBhvr>
                                      <p:by x="455280" y="45528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mph" presetSubtype="0" accel="50000" decel="50000" fill="hold" grpId="13" nodeType="after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60" dur="300" fill="hold"/>
                                        <p:tgtEl>
                                          <p:spTgt spid="192"/>
                                        </p:tgtEl>
                                      </p:cBhvr>
                                      <p:by x="21761" y="21761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mph" presetSubtype="0" accel="50000" decel="50000" fill="hold" grpId="14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3" dur="300" fill="hold"/>
                                        <p:tgtEl>
                                          <p:spTgt spid="193"/>
                                        </p:tgtEl>
                                      </p:cBhvr>
                                      <p:by x="289480" y="28948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mph" presetSubtype="0" accel="50000" decel="50000" fill="hold" grpId="15" nodeType="after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66" dur="300" fill="hold"/>
                                        <p:tgtEl>
                                          <p:spTgt spid="193"/>
                                        </p:tgtEl>
                                      </p:cBhvr>
                                      <p:by x="32487" y="32487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5" grpId="1" animBg="1" advAuto="0"/>
      <p:bldP spid="186" grpId="2" animBg="1" advAuto="0"/>
      <p:bldP spid="187" grpId="3" animBg="1" advAuto="0"/>
      <p:bldP spid="188" grpId="7" animBg="1" advAuto="0"/>
      <p:bldP spid="189" grpId="8" animBg="1" advAuto="0"/>
      <p:bldP spid="190" grpId="9" animBg="1" advAuto="0"/>
      <p:bldP spid="191" grpId="4" animBg="1" advAuto="0"/>
      <p:bldP spid="191" grpId="10" animBg="1" advAuto="0"/>
      <p:bldP spid="191" grpId="11" animBg="1" advAuto="0"/>
      <p:bldP spid="192" grpId="5" animBg="1" advAuto="0"/>
      <p:bldP spid="192" grpId="12" animBg="1" advAuto="0"/>
      <p:bldP spid="192" grpId="13" animBg="1" advAuto="0"/>
      <p:bldP spid="193" grpId="6" animBg="1" advAuto="0"/>
      <p:bldP spid="193" grpId="14" animBg="1" advAuto="0"/>
      <p:bldP spid="193" grpId="15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kangaroo jumping image.png" descr="kangaroo jumping 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9524" y="2286000"/>
            <a:ext cx="3047695" cy="4572000"/>
          </a:xfrm>
          <a:prstGeom prst="rect">
            <a:avLst/>
          </a:prstGeom>
          <a:ln w="12700">
            <a:miter lim="400000"/>
          </a:ln>
        </p:spPr>
      </p:pic>
      <p:sp>
        <p:nvSpPr>
          <p:cNvPr id="195" name="TextBox 1"/>
          <p:cNvSpPr txBox="1"/>
          <p:nvPr/>
        </p:nvSpPr>
        <p:spPr>
          <a:xfrm>
            <a:off x="459840" y="72111"/>
            <a:ext cx="1194555" cy="238188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endParaRPr/>
          </a:p>
          <a:p>
            <a:pPr algn="ctr">
              <a:defRPr sz="15700" b="1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chemeClr val="accent2"/>
                </a:solidFill>
                <a:effectLst>
                  <a:outerShdw blurRad="12700" dist="63500" dir="18900000" rotWithShape="0">
                    <a:srgbClr val="000000"/>
                  </a:outerShdw>
                </a:effectLst>
              </a:defRPr>
            </a:pPr>
            <a:r>
              <a:t>K</a:t>
            </a:r>
          </a:p>
        </p:txBody>
      </p:sp>
      <p:sp>
        <p:nvSpPr>
          <p:cNvPr id="196" name="TextBox 1"/>
          <p:cNvSpPr txBox="1"/>
          <p:nvPr/>
        </p:nvSpPr>
        <p:spPr>
          <a:xfrm>
            <a:off x="2150214" y="72111"/>
            <a:ext cx="1194555" cy="238188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endParaRPr/>
          </a:p>
          <a:p>
            <a:pPr algn="ctr">
              <a:defRPr sz="15700" b="1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chemeClr val="accent5">
                    <a:satOff val="-6843"/>
                    <a:lumOff val="-10705"/>
                  </a:schemeClr>
                </a:solidFill>
                <a:effectLst>
                  <a:outerShdw blurRad="12700" dist="63500" dir="18900000" rotWithShape="0">
                    <a:srgbClr val="000000"/>
                  </a:outerShdw>
                </a:effectLst>
              </a:defRPr>
            </a:pPr>
            <a:r>
              <a:t>K</a:t>
            </a:r>
          </a:p>
        </p:txBody>
      </p:sp>
      <p:sp>
        <p:nvSpPr>
          <p:cNvPr id="197" name="TextBox 1"/>
          <p:cNvSpPr txBox="1"/>
          <p:nvPr/>
        </p:nvSpPr>
        <p:spPr>
          <a:xfrm>
            <a:off x="3840588" y="72111"/>
            <a:ext cx="1194555" cy="238188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endParaRPr/>
          </a:p>
          <a:p>
            <a:pPr algn="ctr">
              <a:defRPr sz="15700" b="1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chemeClr val="accent3">
                    <a:satOff val="-6373"/>
                    <a:lumOff val="-10823"/>
                  </a:schemeClr>
                </a:solidFill>
                <a:effectLst>
                  <a:outerShdw blurRad="12700" dist="63500" dir="18900000" rotWithShape="0">
                    <a:srgbClr val="000000"/>
                  </a:outerShdw>
                </a:effectLst>
              </a:defRPr>
            </a:pPr>
            <a:r>
              <a:t>K</a:t>
            </a:r>
          </a:p>
        </p:txBody>
      </p:sp>
      <p:sp>
        <p:nvSpPr>
          <p:cNvPr id="198" name="TextBox 4"/>
          <p:cNvSpPr txBox="1"/>
          <p:nvPr/>
        </p:nvSpPr>
        <p:spPr>
          <a:xfrm>
            <a:off x="605755" y="1824075"/>
            <a:ext cx="788998" cy="8937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b="1"/>
            </a:pPr>
            <a:endParaRPr/>
          </a:p>
          <a:p>
            <a:pPr>
              <a:defRPr sz="4000" b="1" i="1">
                <a:ln w="25400" cap="flat">
                  <a:solidFill>
                    <a:srgbClr val="FFFFFF"/>
                  </a:solidFill>
                  <a:prstDash val="solid"/>
                  <a:miter lim="400000"/>
                </a:ln>
                <a:solidFill>
                  <a:srgbClr val="640000"/>
                </a:solidFill>
              </a:defRPr>
            </a:pPr>
            <a:r>
              <a:t>/k/</a:t>
            </a:r>
          </a:p>
        </p:txBody>
      </p:sp>
      <p:sp>
        <p:nvSpPr>
          <p:cNvPr id="199" name="TextBox 4"/>
          <p:cNvSpPr txBox="1"/>
          <p:nvPr/>
        </p:nvSpPr>
        <p:spPr>
          <a:xfrm>
            <a:off x="2316974" y="1824075"/>
            <a:ext cx="788998" cy="8937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b="1"/>
            </a:pPr>
            <a:endParaRPr/>
          </a:p>
          <a:p>
            <a:pPr>
              <a:defRPr sz="4000" b="1" i="1">
                <a:ln w="12700" cap="flat">
                  <a:solidFill>
                    <a:srgbClr val="FFFFFF"/>
                  </a:solidFill>
                  <a:prstDash val="solid"/>
                  <a:miter lim="400000"/>
                </a:ln>
                <a:solidFill>
                  <a:srgbClr val="640000"/>
                </a:solidFill>
              </a:defRPr>
            </a:pPr>
            <a:r>
              <a:t>/k/</a:t>
            </a:r>
          </a:p>
        </p:txBody>
      </p:sp>
      <p:sp>
        <p:nvSpPr>
          <p:cNvPr id="200" name="TextBox 4"/>
          <p:cNvSpPr txBox="1"/>
          <p:nvPr/>
        </p:nvSpPr>
        <p:spPr>
          <a:xfrm>
            <a:off x="4090113" y="1742625"/>
            <a:ext cx="788999" cy="8937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b="1"/>
            </a:pPr>
            <a:endParaRPr/>
          </a:p>
          <a:p>
            <a:pPr>
              <a:defRPr sz="4000" b="1" i="1">
                <a:ln w="12700" cap="flat">
                  <a:solidFill>
                    <a:srgbClr val="FFFFFF"/>
                  </a:solidFill>
                  <a:prstDash val="solid"/>
                  <a:miter lim="400000"/>
                </a:ln>
                <a:solidFill>
                  <a:srgbClr val="640000"/>
                </a:solidFill>
              </a:defRPr>
            </a:pPr>
            <a:r>
              <a:t>/k/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0" decel="550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0.45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250"/>
                            </p:stCondLst>
                            <p:childTnLst>
                              <p:par>
                                <p:cTn id="9" presetID="4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4500" accel="550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-0.6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2" nodeType="afterEffect">
                                  <p:stCondLst>
                                    <p:cond delay="1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23" presetClass="entr" presetSubtype="16" fill="hold" grpId="3" nodeType="afterEffect">
                                  <p:stCondLst>
                                    <p:cond delay="1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3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3" presetClass="entr" presetSubtype="16" fill="hold" grpId="4" nodeType="afterEffect">
                                  <p:stCondLst>
                                    <p:cond delay="1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750"/>
                            </p:stCondLst>
                            <p:childTnLst>
                              <p:par>
                                <p:cTn id="32" presetID="23" presetClass="entr" presetSubtype="16" fill="hold" grpId="5" nodeType="afterEffect">
                                  <p:stCondLst>
                                    <p:cond delay="1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3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23" presetClass="entr" presetSubtype="16" fill="hold" grpId="6" nodeType="afterEffect">
                                  <p:stCondLst>
                                    <p:cond delay="1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3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mph" presetSubtype="0" accel="50000" decel="50000" fill="hold" grpId="8" nodeType="afterEffect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id="43" dur="300" fill="hold"/>
                                        <p:tgtEl>
                                          <p:spTgt spid="198"/>
                                        </p:tgtEl>
                                      </p:cBhvr>
                                      <p:by x="373239" y="373239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mph" presetSubtype="0" accel="50000" decel="50000" fill="hold" grpId="9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300" fill="hold"/>
                                        <p:tgtEl>
                                          <p:spTgt spid="198"/>
                                        </p:tgtEl>
                                      </p:cBhvr>
                                      <p:by x="25466" y="25466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mph" presetSubtype="0" accel="50000" decel="50000" fill="hold" grpId="1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9" dur="300" fill="hold"/>
                                        <p:tgtEl>
                                          <p:spTgt spid="199"/>
                                        </p:tgtEl>
                                      </p:cBhvr>
                                      <p:by x="455280" y="45528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mph" presetSubtype="0" accel="50000" decel="50000" fill="hold" grpId="1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2" dur="300" fill="hold"/>
                                        <p:tgtEl>
                                          <p:spTgt spid="199"/>
                                        </p:tgtEl>
                                      </p:cBhvr>
                                      <p:by x="21761" y="21761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mph" presetSubtype="0" accel="50000" decel="50000" fill="hold" grpId="1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5" dur="300" fill="hold"/>
                                        <p:tgtEl>
                                          <p:spTgt spid="200"/>
                                        </p:tgtEl>
                                      </p:cBhvr>
                                      <p:by x="289480" y="28948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mph" presetSubtype="0" accel="50000" decel="50000" fill="hold" grpId="13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8" dur="300" fill="hold"/>
                                        <p:tgtEl>
                                          <p:spTgt spid="200"/>
                                        </p:tgtEl>
                                      </p:cBhvr>
                                      <p:by x="32487" y="32487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5" grpId="1" animBg="1" advAuto="0"/>
      <p:bldP spid="196" grpId="2" animBg="1" advAuto="0"/>
      <p:bldP spid="197" grpId="3" animBg="1" advAuto="0"/>
      <p:bldP spid="198" grpId="4" animBg="1" advAuto="0"/>
      <p:bldP spid="198" grpId="8" animBg="1" advAuto="0"/>
      <p:bldP spid="198" grpId="9" animBg="1" advAuto="0"/>
      <p:bldP spid="199" grpId="5" animBg="1" advAuto="0"/>
      <p:bldP spid="199" grpId="10" animBg="1" advAuto="0"/>
      <p:bldP spid="199" grpId="11" animBg="1" advAuto="0"/>
      <p:bldP spid="200" grpId="6" animBg="1" advAuto="0"/>
      <p:bldP spid="200" grpId="12" animBg="1" advAuto="0"/>
      <p:bldP spid="200" grpId="13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TextBox 1"/>
          <p:cNvSpPr txBox="1"/>
          <p:nvPr/>
        </p:nvSpPr>
        <p:spPr>
          <a:xfrm>
            <a:off x="459840" y="72111"/>
            <a:ext cx="947265" cy="238188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endParaRPr/>
          </a:p>
          <a:p>
            <a:pPr algn="ctr">
              <a:defRPr sz="15700" b="1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chemeClr val="accent2"/>
                </a:solidFill>
                <a:effectLst>
                  <a:outerShdw blurRad="12700" dist="63500" dir="18900000" rotWithShape="0">
                    <a:srgbClr val="000000"/>
                  </a:outerShdw>
                </a:effectLst>
              </a:defRPr>
            </a:pPr>
            <a:r>
              <a:t>L</a:t>
            </a:r>
          </a:p>
        </p:txBody>
      </p:sp>
      <p:sp>
        <p:nvSpPr>
          <p:cNvPr id="204" name="TextBox 1"/>
          <p:cNvSpPr txBox="1"/>
          <p:nvPr/>
        </p:nvSpPr>
        <p:spPr>
          <a:xfrm>
            <a:off x="2150214" y="72111"/>
            <a:ext cx="947265" cy="238188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endParaRPr/>
          </a:p>
          <a:p>
            <a:pPr algn="ctr">
              <a:defRPr sz="15700" b="1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chemeClr val="accent5">
                    <a:satOff val="-6843"/>
                    <a:lumOff val="-10705"/>
                  </a:schemeClr>
                </a:solidFill>
                <a:effectLst>
                  <a:outerShdw blurRad="12700" dist="63500" dir="18900000" rotWithShape="0">
                    <a:srgbClr val="000000"/>
                  </a:outerShdw>
                </a:effectLst>
              </a:defRPr>
            </a:pPr>
            <a:r>
              <a:t>L</a:t>
            </a:r>
          </a:p>
        </p:txBody>
      </p:sp>
      <p:sp>
        <p:nvSpPr>
          <p:cNvPr id="205" name="TextBox 1"/>
          <p:cNvSpPr txBox="1"/>
          <p:nvPr/>
        </p:nvSpPr>
        <p:spPr>
          <a:xfrm>
            <a:off x="3840588" y="72111"/>
            <a:ext cx="947264" cy="238188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endParaRPr/>
          </a:p>
          <a:p>
            <a:pPr algn="ctr">
              <a:defRPr sz="15700" b="1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chemeClr val="accent3">
                    <a:satOff val="-6373"/>
                    <a:lumOff val="-10823"/>
                  </a:schemeClr>
                </a:solidFill>
                <a:effectLst>
                  <a:outerShdw blurRad="12700" dist="63500" dir="18900000" rotWithShape="0">
                    <a:srgbClr val="000000"/>
                  </a:outerShdw>
                </a:effectLst>
              </a:defRPr>
            </a:pPr>
            <a:r>
              <a:t>L</a:t>
            </a:r>
          </a:p>
        </p:txBody>
      </p:sp>
      <p:sp>
        <p:nvSpPr>
          <p:cNvPr id="206" name="TextBox 4"/>
          <p:cNvSpPr txBox="1"/>
          <p:nvPr/>
        </p:nvSpPr>
        <p:spPr>
          <a:xfrm>
            <a:off x="605755" y="1824075"/>
            <a:ext cx="669936" cy="8937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b="1"/>
            </a:pPr>
            <a:endParaRPr/>
          </a:p>
          <a:p>
            <a:pPr>
              <a:defRPr sz="4000" b="1" i="1">
                <a:ln w="25400" cap="flat">
                  <a:solidFill>
                    <a:srgbClr val="FFFFFF"/>
                  </a:solidFill>
                  <a:prstDash val="solid"/>
                  <a:miter lim="400000"/>
                </a:ln>
                <a:solidFill>
                  <a:srgbClr val="640000"/>
                </a:solidFill>
              </a:defRPr>
            </a:pPr>
            <a:r>
              <a:t>/l/</a:t>
            </a:r>
          </a:p>
        </p:txBody>
      </p:sp>
      <p:sp>
        <p:nvSpPr>
          <p:cNvPr id="207" name="TextBox 4"/>
          <p:cNvSpPr txBox="1"/>
          <p:nvPr/>
        </p:nvSpPr>
        <p:spPr>
          <a:xfrm>
            <a:off x="2316974" y="1824075"/>
            <a:ext cx="669935" cy="8937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b="1"/>
            </a:pPr>
            <a:endParaRPr/>
          </a:p>
          <a:p>
            <a:pPr>
              <a:defRPr sz="4000" b="1" i="1">
                <a:ln w="12700" cap="flat">
                  <a:solidFill>
                    <a:srgbClr val="FFFFFF"/>
                  </a:solidFill>
                  <a:prstDash val="solid"/>
                  <a:miter lim="400000"/>
                </a:ln>
                <a:solidFill>
                  <a:srgbClr val="640000"/>
                </a:solidFill>
              </a:defRPr>
            </a:pPr>
            <a:r>
              <a:t>/l/</a:t>
            </a:r>
          </a:p>
        </p:txBody>
      </p:sp>
      <p:sp>
        <p:nvSpPr>
          <p:cNvPr id="208" name="TextBox 4"/>
          <p:cNvSpPr txBox="1"/>
          <p:nvPr/>
        </p:nvSpPr>
        <p:spPr>
          <a:xfrm>
            <a:off x="4090113" y="1742625"/>
            <a:ext cx="669936" cy="8937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b="1"/>
            </a:pPr>
            <a:endParaRPr/>
          </a:p>
          <a:p>
            <a:pPr>
              <a:defRPr sz="4000" b="1" i="1">
                <a:ln w="12700" cap="flat">
                  <a:solidFill>
                    <a:srgbClr val="FFFFFF"/>
                  </a:solidFill>
                  <a:prstDash val="solid"/>
                  <a:miter lim="400000"/>
                </a:ln>
                <a:solidFill>
                  <a:srgbClr val="640000"/>
                </a:solidFill>
              </a:defRPr>
            </a:pPr>
            <a:r>
              <a:t>/l/</a:t>
            </a:r>
          </a:p>
        </p:txBody>
      </p:sp>
      <p:pic>
        <p:nvPicPr>
          <p:cNvPr id="209" name="lion image.png" descr="lion 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910649" y="2104147"/>
            <a:ext cx="6809754" cy="45398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afterEffect">
                                  <p:stCondLst>
                                    <p:cond delay="1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23" presetClass="entr" presetSubtype="16" fill="hold" grpId="2" nodeType="afterEffect">
                                  <p:stCondLst>
                                    <p:cond delay="1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3" presetClass="entr" presetSubtype="16" fill="hold" grpId="3" nodeType="afterEffect">
                                  <p:stCondLst>
                                    <p:cond delay="1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23" presetClass="entr" presetSubtype="16" fill="hold" grpId="4" nodeType="afterEffect">
                                  <p:stCondLst>
                                    <p:cond delay="1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3" presetClass="entr" presetSubtype="16" fill="hold" grpId="5" nodeType="afterEffect">
                                  <p:stCondLst>
                                    <p:cond delay="1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3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250"/>
                            </p:stCondLst>
                            <p:childTnLst>
                              <p:par>
                                <p:cTn id="30" presetID="23" presetClass="entr" presetSubtype="16" fill="hold" grpId="6" nodeType="afterEffect">
                                  <p:stCondLst>
                                    <p:cond delay="1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3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-1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809536 0.000000" pathEditMode="relative">
                                      <p:cBhvr>
                                        <p:cTn id="36" dur="50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mph" presetSubtype="0" accel="50000" decel="50000" fill="hold" grpId="8" nodeType="after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39" dur="300" fill="hold"/>
                                        <p:tgtEl>
                                          <p:spTgt spid="206"/>
                                        </p:tgtEl>
                                      </p:cBhvr>
                                      <p:by x="373239" y="373239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mph" presetSubtype="0" accel="50000" decel="50000" fill="hold" grpId="9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300" fill="hold"/>
                                        <p:tgtEl>
                                          <p:spTgt spid="206"/>
                                        </p:tgtEl>
                                      </p:cBhvr>
                                      <p:by x="25466" y="25466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mph" presetSubtype="0" accel="50000" decel="50000" fill="hold" grpId="1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300" fill="hold"/>
                                        <p:tgtEl>
                                          <p:spTgt spid="207"/>
                                        </p:tgtEl>
                                      </p:cBhvr>
                                      <p:by x="455280" y="45528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mph" presetSubtype="0" accel="50000" decel="50000" fill="hold" grpId="1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300" fill="hold"/>
                                        <p:tgtEl>
                                          <p:spTgt spid="207"/>
                                        </p:tgtEl>
                                      </p:cBhvr>
                                      <p:by x="21761" y="21761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mph" presetSubtype="0" accel="50000" decel="50000" fill="hold" grpId="1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1" dur="300" fill="hold"/>
                                        <p:tgtEl>
                                          <p:spTgt spid="208"/>
                                        </p:tgtEl>
                                      </p:cBhvr>
                                      <p:by x="289480" y="28948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mph" presetSubtype="0" accel="50000" decel="50000" fill="hold" grpId="13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300" fill="hold"/>
                                        <p:tgtEl>
                                          <p:spTgt spid="208"/>
                                        </p:tgtEl>
                                      </p:cBhvr>
                                      <p:by x="32487" y="32487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3" grpId="1" animBg="1" advAuto="0"/>
      <p:bldP spid="204" grpId="2" animBg="1" advAuto="0"/>
      <p:bldP spid="205" grpId="3" animBg="1" advAuto="0"/>
      <p:bldP spid="206" grpId="4" animBg="1" advAuto="0"/>
      <p:bldP spid="206" grpId="8" animBg="1" advAuto="0"/>
      <p:bldP spid="206" grpId="9" animBg="1" advAuto="0"/>
      <p:bldP spid="207" grpId="5" animBg="1" advAuto="0"/>
      <p:bldP spid="207" grpId="10" animBg="1" advAuto="0"/>
      <p:bldP spid="207" grpId="11" animBg="1" advAuto="0"/>
      <p:bldP spid="208" grpId="6" animBg="1" advAuto="0"/>
      <p:bldP spid="208" grpId="12" animBg="1" advAuto="0"/>
      <p:bldP spid="208" grpId="13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TextBox 1"/>
          <p:cNvSpPr txBox="1"/>
          <p:nvPr/>
        </p:nvSpPr>
        <p:spPr>
          <a:xfrm>
            <a:off x="459840" y="72111"/>
            <a:ext cx="1373645" cy="221234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endParaRPr/>
          </a:p>
          <a:p>
            <a:pPr algn="ctr">
              <a:defRPr sz="12000" b="1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chemeClr val="accent2"/>
                </a:solidFill>
                <a:effectLst>
                  <a:outerShdw blurRad="12700" dist="63500" dir="189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Helvetica"/>
              </a:defRPr>
            </a:pPr>
            <a:r>
              <a:t>M</a:t>
            </a:r>
          </a:p>
        </p:txBody>
      </p:sp>
      <p:sp>
        <p:nvSpPr>
          <p:cNvPr id="212" name="TextBox 1"/>
          <p:cNvSpPr txBox="1"/>
          <p:nvPr/>
        </p:nvSpPr>
        <p:spPr>
          <a:xfrm>
            <a:off x="2150214" y="72111"/>
            <a:ext cx="1373645" cy="221234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endParaRPr/>
          </a:p>
          <a:p>
            <a:pPr algn="ctr">
              <a:defRPr sz="12000" b="1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chemeClr val="accent5">
                    <a:satOff val="-6843"/>
                    <a:lumOff val="-10705"/>
                  </a:schemeClr>
                </a:solidFill>
                <a:effectLst>
                  <a:outerShdw blurRad="12700" dist="63500" dir="189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Helvetica"/>
              </a:defRPr>
            </a:pPr>
            <a:r>
              <a:t>M</a:t>
            </a:r>
          </a:p>
        </p:txBody>
      </p:sp>
      <p:sp>
        <p:nvSpPr>
          <p:cNvPr id="213" name="TextBox 1"/>
          <p:cNvSpPr txBox="1"/>
          <p:nvPr/>
        </p:nvSpPr>
        <p:spPr>
          <a:xfrm>
            <a:off x="3840588" y="72111"/>
            <a:ext cx="1373644" cy="221234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endParaRPr/>
          </a:p>
          <a:p>
            <a:pPr algn="ctr">
              <a:defRPr sz="12000" b="1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chemeClr val="accent3">
                    <a:satOff val="-6373"/>
                    <a:lumOff val="-10823"/>
                  </a:schemeClr>
                </a:solidFill>
                <a:effectLst>
                  <a:outerShdw blurRad="12700" dist="63500" dir="189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Helvetica"/>
              </a:defRPr>
            </a:pPr>
            <a:r>
              <a:t>M</a:t>
            </a:r>
          </a:p>
        </p:txBody>
      </p:sp>
      <p:pic>
        <p:nvPicPr>
          <p:cNvPr id="214" name="see no evil.png" descr="see no evil.png"/>
          <p:cNvPicPr>
            <a:picLocks noChangeAspect="1"/>
          </p:cNvPicPr>
          <p:nvPr/>
        </p:nvPicPr>
        <p:blipFill>
          <a:blip r:embed="rId2"/>
          <a:srcRect t="6189" b="6189"/>
          <a:stretch>
            <a:fillRect/>
          </a:stretch>
        </p:blipFill>
        <p:spPr>
          <a:xfrm>
            <a:off x="27793" y="2750016"/>
            <a:ext cx="2826728" cy="3715219"/>
          </a:xfrm>
          <a:prstGeom prst="rect">
            <a:avLst/>
          </a:prstGeom>
          <a:ln w="12700">
            <a:miter lim="400000"/>
          </a:ln>
        </p:spPr>
      </p:pic>
      <p:pic>
        <p:nvPicPr>
          <p:cNvPr id="215" name="hear no evil image.png" descr="hear no evil image.png"/>
          <p:cNvPicPr>
            <a:picLocks noChangeAspect="1"/>
          </p:cNvPicPr>
          <p:nvPr/>
        </p:nvPicPr>
        <p:blipFill>
          <a:blip r:embed="rId3"/>
          <a:srcRect t="6790" b="6790"/>
          <a:stretch>
            <a:fillRect/>
          </a:stretch>
        </p:blipFill>
        <p:spPr>
          <a:xfrm>
            <a:off x="2883864" y="3061184"/>
            <a:ext cx="2687774" cy="3484138"/>
          </a:xfrm>
          <a:prstGeom prst="rect">
            <a:avLst/>
          </a:prstGeom>
          <a:ln w="12700">
            <a:miter lim="400000"/>
          </a:ln>
        </p:spPr>
      </p:pic>
      <p:pic>
        <p:nvPicPr>
          <p:cNvPr id="216" name="spaek no evil image.png" descr="spaek no evil image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818516" y="2826036"/>
            <a:ext cx="2636330" cy="3954494"/>
          </a:xfrm>
          <a:prstGeom prst="rect">
            <a:avLst/>
          </a:prstGeom>
          <a:ln w="12700">
            <a:miter lim="400000"/>
          </a:ln>
        </p:spPr>
      </p:pic>
      <p:sp>
        <p:nvSpPr>
          <p:cNvPr id="217" name="TextBox 4"/>
          <p:cNvSpPr txBox="1"/>
          <p:nvPr/>
        </p:nvSpPr>
        <p:spPr>
          <a:xfrm>
            <a:off x="605755" y="1824075"/>
            <a:ext cx="953453" cy="8937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b="1"/>
            </a:pPr>
            <a:endParaRPr/>
          </a:p>
          <a:p>
            <a:pPr>
              <a:defRPr sz="4000" b="1" i="1">
                <a:ln w="25400" cap="flat">
                  <a:solidFill>
                    <a:srgbClr val="FFFFFF"/>
                  </a:solidFill>
                  <a:prstDash val="solid"/>
                  <a:miter lim="400000"/>
                </a:ln>
                <a:solidFill>
                  <a:srgbClr val="640000"/>
                </a:solidFill>
              </a:defRPr>
            </a:pPr>
            <a:r>
              <a:t>/m/</a:t>
            </a:r>
          </a:p>
        </p:txBody>
      </p:sp>
      <p:sp>
        <p:nvSpPr>
          <p:cNvPr id="218" name="TextBox 4"/>
          <p:cNvSpPr txBox="1"/>
          <p:nvPr/>
        </p:nvSpPr>
        <p:spPr>
          <a:xfrm>
            <a:off x="2316974" y="1824075"/>
            <a:ext cx="953453" cy="8937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b="1"/>
            </a:pPr>
            <a:endParaRPr/>
          </a:p>
          <a:p>
            <a:pPr>
              <a:defRPr sz="4000" b="1" i="1">
                <a:ln w="12700" cap="flat">
                  <a:solidFill>
                    <a:srgbClr val="FFFFFF"/>
                  </a:solidFill>
                  <a:prstDash val="solid"/>
                  <a:miter lim="400000"/>
                </a:ln>
                <a:solidFill>
                  <a:srgbClr val="640000"/>
                </a:solidFill>
              </a:defRPr>
            </a:pPr>
            <a:r>
              <a:t>/m/</a:t>
            </a:r>
          </a:p>
        </p:txBody>
      </p:sp>
      <p:sp>
        <p:nvSpPr>
          <p:cNvPr id="219" name="TextBox 4"/>
          <p:cNvSpPr txBox="1"/>
          <p:nvPr/>
        </p:nvSpPr>
        <p:spPr>
          <a:xfrm>
            <a:off x="4090113" y="1742625"/>
            <a:ext cx="953454" cy="8937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b="1"/>
            </a:pPr>
            <a:endParaRPr/>
          </a:p>
          <a:p>
            <a:pPr>
              <a:defRPr sz="4000" b="1" i="1">
                <a:ln w="12700" cap="flat">
                  <a:solidFill>
                    <a:srgbClr val="FFFFFF"/>
                  </a:solidFill>
                  <a:prstDash val="solid"/>
                  <a:miter lim="400000"/>
                </a:ln>
                <a:solidFill>
                  <a:srgbClr val="640000"/>
                </a:solidFill>
              </a:defRPr>
            </a:pPr>
            <a:r>
              <a:t>/m/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afterEffect">
                                  <p:stCondLst>
                                    <p:cond delay="1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23" presetClass="entr" presetSubtype="16" fill="hold" grpId="2" nodeType="afterEffect">
                                  <p:stCondLst>
                                    <p:cond delay="1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3" presetClass="entr" presetSubtype="16" fill="hold" grpId="3" nodeType="afterEffect">
                                  <p:stCondLst>
                                    <p:cond delay="1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23" presetClass="entr" presetSubtype="16" fill="hold" grpId="4" nodeType="afterEffect">
                                  <p:stCondLst>
                                    <p:cond delay="1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3" presetClass="entr" presetSubtype="16" fill="hold" grpId="5" nodeType="afterEffect">
                                  <p:stCondLst>
                                    <p:cond delay="1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3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250"/>
                            </p:stCondLst>
                            <p:childTnLst>
                              <p:par>
                                <p:cTn id="30" presetID="23" presetClass="entr" presetSubtype="16" fill="hold" grpId="6" nodeType="afterEffect">
                                  <p:stCondLst>
                                    <p:cond delay="1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3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0"/>
                            </p:stCondLst>
                            <p:childTnLst>
                              <p:par>
                                <p:cTn id="35" presetID="23" presetClass="entr" presetSubtype="16" fill="hold" grpId="7" nodeType="afterEffect">
                                  <p:stCondLst>
                                    <p:cond delay="1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750"/>
                            </p:stCondLst>
                            <p:childTnLst>
                              <p:par>
                                <p:cTn id="40" presetID="23" presetClass="entr" presetSubtype="16" fill="hold" grpId="8" nodeType="afterEffect">
                                  <p:stCondLst>
                                    <p:cond delay="1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3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23" presetClass="entr" presetSubtype="16" fill="hold" grpId="9" nodeType="afterEffect">
                                  <p:stCondLst>
                                    <p:cond delay="1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3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mph" presetSubtype="0" accel="50000" decel="50000" fill="hold" grpId="10" nodeType="afterEffect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id="51" dur="300" fill="hold"/>
                                        <p:tgtEl>
                                          <p:spTgt spid="217"/>
                                        </p:tgtEl>
                                      </p:cBhvr>
                                      <p:by x="373239" y="373239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mph" presetSubtype="0" accel="50000" decel="50000" fill="hold" grpId="1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300" fill="hold"/>
                                        <p:tgtEl>
                                          <p:spTgt spid="217"/>
                                        </p:tgtEl>
                                      </p:cBhvr>
                                      <p:by x="25466" y="25466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mph" presetSubtype="0" accel="50000" decel="50000" fill="hold" grpId="1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300" fill="hold"/>
                                        <p:tgtEl>
                                          <p:spTgt spid="218"/>
                                        </p:tgtEl>
                                      </p:cBhvr>
                                      <p:by x="455280" y="45528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mph" presetSubtype="0" accel="50000" decel="50000" fill="hold" grpId="13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300" fill="hold"/>
                                        <p:tgtEl>
                                          <p:spTgt spid="218"/>
                                        </p:tgtEl>
                                      </p:cBhvr>
                                      <p:by x="21761" y="21761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mph" presetSubtype="0" accel="50000" decel="50000" fill="hold" grpId="14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3" dur="300" fill="hold"/>
                                        <p:tgtEl>
                                          <p:spTgt spid="219"/>
                                        </p:tgtEl>
                                      </p:cBhvr>
                                      <p:by x="289480" y="28948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mph" presetSubtype="0" accel="50000" decel="50000" fill="hold" grpId="15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6" dur="300" fill="hold"/>
                                        <p:tgtEl>
                                          <p:spTgt spid="219"/>
                                        </p:tgtEl>
                                      </p:cBhvr>
                                      <p:by x="32487" y="32487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1" grpId="1" animBg="1" advAuto="0"/>
      <p:bldP spid="212" grpId="2" animBg="1" advAuto="0"/>
      <p:bldP spid="213" grpId="3" animBg="1" advAuto="0"/>
      <p:bldP spid="214" grpId="7" animBg="1" advAuto="0"/>
      <p:bldP spid="215" grpId="8" animBg="1" advAuto="0"/>
      <p:bldP spid="216" grpId="9" animBg="1" advAuto="0"/>
      <p:bldP spid="217" grpId="4" animBg="1" advAuto="0"/>
      <p:bldP spid="217" grpId="10" animBg="1" advAuto="0"/>
      <p:bldP spid="217" grpId="11" animBg="1" advAuto="0"/>
      <p:bldP spid="218" grpId="5" animBg="1" advAuto="0"/>
      <p:bldP spid="218" grpId="12" animBg="1" advAuto="0"/>
      <p:bldP spid="218" grpId="13" animBg="1" advAuto="0"/>
      <p:bldP spid="219" grpId="6" animBg="1" advAuto="0"/>
      <p:bldP spid="219" grpId="14" animBg="1" advAuto="0"/>
      <p:bldP spid="219" grpId="15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TextBox 1"/>
          <p:cNvSpPr txBox="1"/>
          <p:nvPr/>
        </p:nvSpPr>
        <p:spPr>
          <a:xfrm>
            <a:off x="459840" y="72111"/>
            <a:ext cx="1204725" cy="221234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endParaRPr/>
          </a:p>
          <a:p>
            <a:pPr algn="ctr">
              <a:defRPr sz="12000" b="1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chemeClr val="accent2"/>
                </a:solidFill>
                <a:effectLst>
                  <a:outerShdw blurRad="12700" dist="63500" dir="189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Helvetica"/>
              </a:defRPr>
            </a:pPr>
            <a:r>
              <a:t>N</a:t>
            </a:r>
          </a:p>
        </p:txBody>
      </p:sp>
      <p:sp>
        <p:nvSpPr>
          <p:cNvPr id="222" name="TextBox 1"/>
          <p:cNvSpPr txBox="1"/>
          <p:nvPr/>
        </p:nvSpPr>
        <p:spPr>
          <a:xfrm>
            <a:off x="2150214" y="72111"/>
            <a:ext cx="1204725" cy="221234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endParaRPr/>
          </a:p>
          <a:p>
            <a:pPr algn="ctr">
              <a:defRPr sz="12000" b="1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chemeClr val="accent5">
                    <a:satOff val="-6843"/>
                    <a:lumOff val="-10705"/>
                  </a:schemeClr>
                </a:solidFill>
                <a:effectLst>
                  <a:outerShdw blurRad="12700" dist="63500" dir="189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Helvetica"/>
              </a:defRPr>
            </a:pPr>
            <a:r>
              <a:t>N</a:t>
            </a:r>
          </a:p>
        </p:txBody>
      </p:sp>
      <p:sp>
        <p:nvSpPr>
          <p:cNvPr id="223" name="TextBox 1"/>
          <p:cNvSpPr txBox="1"/>
          <p:nvPr/>
        </p:nvSpPr>
        <p:spPr>
          <a:xfrm>
            <a:off x="3840588" y="72111"/>
            <a:ext cx="1204725" cy="221234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endParaRPr/>
          </a:p>
          <a:p>
            <a:pPr algn="ctr">
              <a:defRPr sz="12000" b="1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chemeClr val="accent3">
                    <a:satOff val="-6373"/>
                    <a:lumOff val="-10823"/>
                  </a:schemeClr>
                </a:solidFill>
                <a:effectLst>
                  <a:outerShdw blurRad="12700" dist="63500" dir="189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Helvetica"/>
              </a:defRPr>
            </a:pPr>
            <a:r>
              <a:t>N</a:t>
            </a:r>
          </a:p>
        </p:txBody>
      </p:sp>
      <p:pic>
        <p:nvPicPr>
          <p:cNvPr id="224" name="20250617_1935_Detailed Nose Illustration_remix_01jy0e6shee2f9hrnbnf9z04ba.png" descr="20250617_1935_Detailed Nose Illustration_remix_01jy0e6shee2f9hrnbnf9z04ba.png"/>
          <p:cNvPicPr>
            <a:picLocks noChangeAspect="1"/>
          </p:cNvPicPr>
          <p:nvPr/>
        </p:nvPicPr>
        <p:blipFill>
          <a:blip r:embed="rId2"/>
          <a:srcRect l="11957" r="11957"/>
          <a:stretch>
            <a:fillRect/>
          </a:stretch>
        </p:blipFill>
        <p:spPr>
          <a:xfrm>
            <a:off x="27793" y="2750016"/>
            <a:ext cx="2826728" cy="3715219"/>
          </a:xfrm>
          <a:prstGeom prst="rect">
            <a:avLst/>
          </a:prstGeom>
          <a:ln w="12700">
            <a:miter lim="400000"/>
          </a:ln>
        </p:spPr>
      </p:pic>
      <p:pic>
        <p:nvPicPr>
          <p:cNvPr id="225" name="20250617_1935_Detailed Nose Illustration_remix_01jy0e6sj4e1ztev9qycdkxtaj.png" descr="20250617_1935_Detailed Nose Illustration_remix_01jy0e6sj4e1ztev9qycdkxtaj.png"/>
          <p:cNvPicPr>
            <a:picLocks noChangeAspect="1"/>
          </p:cNvPicPr>
          <p:nvPr/>
        </p:nvPicPr>
        <p:blipFill>
          <a:blip r:embed="rId3"/>
          <a:srcRect l="11428" r="11428"/>
          <a:stretch>
            <a:fillRect/>
          </a:stretch>
        </p:blipFill>
        <p:spPr>
          <a:xfrm>
            <a:off x="2883864" y="2669944"/>
            <a:ext cx="2989589" cy="3875378"/>
          </a:xfrm>
          <a:prstGeom prst="rect">
            <a:avLst/>
          </a:prstGeom>
          <a:ln w="12700">
            <a:miter lim="400000"/>
          </a:ln>
        </p:spPr>
      </p:pic>
      <p:pic>
        <p:nvPicPr>
          <p:cNvPr id="226" name="assets_task_01jy0eamctfryvzvsj7c4550hm_1750214264_img_0.png" descr="assets_task_01jy0eamctfryvzvsj7c4550hm_1750214264_img_0.png"/>
          <p:cNvPicPr>
            <a:picLocks noChangeAspect="1"/>
          </p:cNvPicPr>
          <p:nvPr/>
        </p:nvPicPr>
        <p:blipFill>
          <a:blip r:embed="rId4"/>
          <a:srcRect l="16666" r="16666"/>
          <a:stretch>
            <a:fillRect/>
          </a:stretch>
        </p:blipFill>
        <p:spPr>
          <a:xfrm>
            <a:off x="5995699" y="2630359"/>
            <a:ext cx="2636329" cy="3954494"/>
          </a:xfrm>
          <a:prstGeom prst="rect">
            <a:avLst/>
          </a:prstGeom>
          <a:ln w="12700">
            <a:miter lim="400000"/>
          </a:ln>
        </p:spPr>
      </p:pic>
      <p:sp>
        <p:nvSpPr>
          <p:cNvPr id="227" name="TextBox 4"/>
          <p:cNvSpPr txBox="1"/>
          <p:nvPr/>
        </p:nvSpPr>
        <p:spPr>
          <a:xfrm>
            <a:off x="605755" y="1824075"/>
            <a:ext cx="813059" cy="8937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b="1"/>
            </a:pPr>
            <a:endParaRPr/>
          </a:p>
          <a:p>
            <a:pPr>
              <a:defRPr sz="4000" b="1" i="1">
                <a:ln w="25400" cap="flat">
                  <a:solidFill>
                    <a:srgbClr val="FFFFFF"/>
                  </a:solidFill>
                  <a:prstDash val="solid"/>
                  <a:miter lim="400000"/>
                </a:ln>
                <a:solidFill>
                  <a:srgbClr val="640000"/>
                </a:solidFill>
              </a:defRPr>
            </a:pPr>
            <a:r>
              <a:t>/n/</a:t>
            </a:r>
          </a:p>
        </p:txBody>
      </p:sp>
      <p:sp>
        <p:nvSpPr>
          <p:cNvPr id="228" name="TextBox 4"/>
          <p:cNvSpPr txBox="1"/>
          <p:nvPr/>
        </p:nvSpPr>
        <p:spPr>
          <a:xfrm>
            <a:off x="2316974" y="1824075"/>
            <a:ext cx="813059" cy="8937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b="1"/>
            </a:pPr>
            <a:endParaRPr/>
          </a:p>
          <a:p>
            <a:pPr>
              <a:defRPr sz="4000" b="1" i="1">
                <a:ln w="12700" cap="flat">
                  <a:solidFill>
                    <a:srgbClr val="FFFFFF"/>
                  </a:solidFill>
                  <a:prstDash val="solid"/>
                  <a:miter lim="400000"/>
                </a:ln>
                <a:solidFill>
                  <a:srgbClr val="640000"/>
                </a:solidFill>
              </a:defRPr>
            </a:pPr>
            <a:r>
              <a:t>/n/</a:t>
            </a:r>
          </a:p>
        </p:txBody>
      </p:sp>
      <p:sp>
        <p:nvSpPr>
          <p:cNvPr id="229" name="TextBox 4"/>
          <p:cNvSpPr txBox="1"/>
          <p:nvPr/>
        </p:nvSpPr>
        <p:spPr>
          <a:xfrm>
            <a:off x="4090113" y="1742625"/>
            <a:ext cx="813059" cy="8937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b="1"/>
            </a:pPr>
            <a:endParaRPr/>
          </a:p>
          <a:p>
            <a:pPr>
              <a:defRPr sz="4000" b="1" i="1">
                <a:ln w="12700" cap="flat">
                  <a:solidFill>
                    <a:srgbClr val="FFFFFF"/>
                  </a:solidFill>
                  <a:prstDash val="solid"/>
                  <a:miter lim="400000"/>
                </a:ln>
                <a:solidFill>
                  <a:srgbClr val="640000"/>
                </a:solidFill>
              </a:defRPr>
            </a:pPr>
            <a:r>
              <a:t>/n/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afterEffect">
                                  <p:stCondLst>
                                    <p:cond delay="1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23" presetClass="entr" presetSubtype="16" fill="hold" grpId="2" nodeType="afterEffect">
                                  <p:stCondLst>
                                    <p:cond delay="1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3" presetClass="entr" presetSubtype="16" fill="hold" grpId="3" nodeType="afterEffect">
                                  <p:stCondLst>
                                    <p:cond delay="1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23" presetClass="entr" presetSubtype="16" fill="hold" grpId="4" nodeType="afterEffect">
                                  <p:stCondLst>
                                    <p:cond delay="1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3" presetClass="entr" presetSubtype="16" fill="hold" grpId="5" nodeType="afterEffect">
                                  <p:stCondLst>
                                    <p:cond delay="1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3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250"/>
                            </p:stCondLst>
                            <p:childTnLst>
                              <p:par>
                                <p:cTn id="30" presetID="23" presetClass="entr" presetSubtype="16" fill="hold" grpId="6" nodeType="afterEffect">
                                  <p:stCondLst>
                                    <p:cond delay="1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3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0"/>
                            </p:stCondLst>
                            <p:childTnLst>
                              <p:par>
                                <p:cTn id="35" presetID="23" presetClass="entr" presetSubtype="16" fill="hold" grpId="7" nodeType="afterEffect">
                                  <p:stCondLst>
                                    <p:cond delay="1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750"/>
                            </p:stCondLst>
                            <p:childTnLst>
                              <p:par>
                                <p:cTn id="40" presetID="23" presetClass="entr" presetSubtype="16" fill="hold" grpId="8" nodeType="afterEffect">
                                  <p:stCondLst>
                                    <p:cond delay="1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23" presetClass="entr" presetSubtype="16" fill="hold" grpId="9" nodeType="afterEffect">
                                  <p:stCondLst>
                                    <p:cond delay="1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mph" presetSubtype="0" accel="50000" decel="50000" fill="hold" grpId="10" nodeType="after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51" dur="300" fill="hold"/>
                                        <p:tgtEl>
                                          <p:spTgt spid="227"/>
                                        </p:tgtEl>
                                      </p:cBhvr>
                                      <p:by x="373239" y="373239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mph" presetSubtype="0" accel="50000" decel="50000" fill="hold" grpId="1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300" fill="hold"/>
                                        <p:tgtEl>
                                          <p:spTgt spid="227"/>
                                        </p:tgtEl>
                                      </p:cBhvr>
                                      <p:by x="25466" y="25466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mph" presetSubtype="0" accel="50000" decel="50000" fill="hold" grpId="1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300" fill="hold"/>
                                        <p:tgtEl>
                                          <p:spTgt spid="228"/>
                                        </p:tgtEl>
                                      </p:cBhvr>
                                      <p:by x="455280" y="45528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mph" presetSubtype="0" accel="50000" decel="50000" fill="hold" grpId="13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300" fill="hold"/>
                                        <p:tgtEl>
                                          <p:spTgt spid="228"/>
                                        </p:tgtEl>
                                      </p:cBhvr>
                                      <p:by x="21761" y="21761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mph" presetSubtype="0" accel="50000" decel="50000" fill="hold" grpId="14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3" dur="300" fill="hold"/>
                                        <p:tgtEl>
                                          <p:spTgt spid="229"/>
                                        </p:tgtEl>
                                      </p:cBhvr>
                                      <p:by x="289480" y="28948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mph" presetSubtype="0" accel="50000" decel="50000" fill="hold" grpId="15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6" dur="300" fill="hold"/>
                                        <p:tgtEl>
                                          <p:spTgt spid="229"/>
                                        </p:tgtEl>
                                      </p:cBhvr>
                                      <p:by x="32487" y="32487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1" grpId="1" animBg="1" advAuto="0"/>
      <p:bldP spid="222" grpId="2" animBg="1" advAuto="0"/>
      <p:bldP spid="223" grpId="3" animBg="1" advAuto="0"/>
      <p:bldP spid="224" grpId="7" animBg="1" advAuto="0"/>
      <p:bldP spid="225" grpId="8" animBg="1" advAuto="0"/>
      <p:bldP spid="226" grpId="9" animBg="1" advAuto="0"/>
      <p:bldP spid="227" grpId="4" animBg="1" advAuto="0"/>
      <p:bldP spid="227" grpId="10" animBg="1" advAuto="0"/>
      <p:bldP spid="227" grpId="11" animBg="1" advAuto="0"/>
      <p:bldP spid="228" grpId="5" animBg="1" advAuto="0"/>
      <p:bldP spid="228" grpId="12" animBg="1" advAuto="0"/>
      <p:bldP spid="228" grpId="13" animBg="1" advAuto="0"/>
      <p:bldP spid="229" grpId="6" animBg="1" advAuto="0"/>
      <p:bldP spid="229" grpId="14" animBg="1" advAuto="0"/>
      <p:bldP spid="229" grpId="15" animBg="1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TextBox 1"/>
          <p:cNvSpPr txBox="1"/>
          <p:nvPr/>
        </p:nvSpPr>
        <p:spPr>
          <a:xfrm>
            <a:off x="459840" y="72111"/>
            <a:ext cx="1289557" cy="221234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endParaRPr/>
          </a:p>
          <a:p>
            <a:pPr algn="ctr">
              <a:defRPr sz="12000" b="1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chemeClr val="accent2"/>
                </a:solidFill>
                <a:effectLst>
                  <a:outerShdw blurRad="12700" dist="63500" dir="189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Helvetica"/>
              </a:defRPr>
            </a:pPr>
            <a:r>
              <a:t>O</a:t>
            </a:r>
          </a:p>
        </p:txBody>
      </p:sp>
      <p:sp>
        <p:nvSpPr>
          <p:cNvPr id="232" name="TextBox 1"/>
          <p:cNvSpPr txBox="1"/>
          <p:nvPr/>
        </p:nvSpPr>
        <p:spPr>
          <a:xfrm>
            <a:off x="2150214" y="72111"/>
            <a:ext cx="1289557" cy="221234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endParaRPr/>
          </a:p>
          <a:p>
            <a:pPr algn="ctr">
              <a:defRPr sz="12000" b="1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chemeClr val="accent5">
                    <a:satOff val="-6843"/>
                    <a:lumOff val="-10705"/>
                  </a:schemeClr>
                </a:solidFill>
                <a:effectLst>
                  <a:outerShdw blurRad="12700" dist="63500" dir="189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Helvetica"/>
              </a:defRPr>
            </a:pPr>
            <a:r>
              <a:t>O</a:t>
            </a:r>
          </a:p>
        </p:txBody>
      </p:sp>
      <p:sp>
        <p:nvSpPr>
          <p:cNvPr id="233" name="TextBox 1"/>
          <p:cNvSpPr txBox="1"/>
          <p:nvPr/>
        </p:nvSpPr>
        <p:spPr>
          <a:xfrm>
            <a:off x="3840588" y="72111"/>
            <a:ext cx="1289557" cy="221234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endParaRPr/>
          </a:p>
          <a:p>
            <a:pPr algn="ctr">
              <a:defRPr sz="12000" b="1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chemeClr val="accent3">
                    <a:satOff val="-6373"/>
                    <a:lumOff val="-10823"/>
                  </a:schemeClr>
                </a:solidFill>
                <a:effectLst>
                  <a:outerShdw blurRad="12700" dist="63500" dir="189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Helvetica"/>
              </a:defRPr>
            </a:pPr>
            <a:r>
              <a:t>O</a:t>
            </a:r>
          </a:p>
        </p:txBody>
      </p:sp>
      <p:pic>
        <p:nvPicPr>
          <p:cNvPr id="234" name="octo assets_task_01jy0enf6bet6ajpbsx1z669gy_1750214592_img_1.png" descr="octo assets_task_01jy0enf6bet6ajpbsx1z669gy_1750214592_img_1.png"/>
          <p:cNvPicPr>
            <a:picLocks noChangeAspect="1"/>
          </p:cNvPicPr>
          <p:nvPr/>
        </p:nvPicPr>
        <p:blipFill>
          <a:blip r:embed="rId2"/>
          <a:srcRect l="3933" t="7714" r="5107" b="7507"/>
          <a:stretch>
            <a:fillRect/>
          </a:stretch>
        </p:blipFill>
        <p:spPr>
          <a:xfrm>
            <a:off x="467614" y="2960564"/>
            <a:ext cx="2207394" cy="20573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4" h="21573" extrusionOk="0">
                <a:moveTo>
                  <a:pt x="7186" y="3"/>
                </a:moveTo>
                <a:cubicBezTo>
                  <a:pt x="7064" y="12"/>
                  <a:pt x="6949" y="42"/>
                  <a:pt x="6844" y="99"/>
                </a:cubicBezTo>
                <a:cubicBezTo>
                  <a:pt x="6658" y="199"/>
                  <a:pt x="6619" y="235"/>
                  <a:pt x="6549" y="382"/>
                </a:cubicBezTo>
                <a:cubicBezTo>
                  <a:pt x="6408" y="680"/>
                  <a:pt x="6473" y="962"/>
                  <a:pt x="6712" y="1093"/>
                </a:cubicBezTo>
                <a:cubicBezTo>
                  <a:pt x="6796" y="1139"/>
                  <a:pt x="6824" y="1143"/>
                  <a:pt x="6903" y="1118"/>
                </a:cubicBezTo>
                <a:cubicBezTo>
                  <a:pt x="7000" y="1087"/>
                  <a:pt x="7038" y="1029"/>
                  <a:pt x="7038" y="927"/>
                </a:cubicBezTo>
                <a:cubicBezTo>
                  <a:pt x="7038" y="837"/>
                  <a:pt x="6971" y="805"/>
                  <a:pt x="6887" y="852"/>
                </a:cubicBezTo>
                <a:cubicBezTo>
                  <a:pt x="6821" y="889"/>
                  <a:pt x="6765" y="879"/>
                  <a:pt x="6790" y="835"/>
                </a:cubicBezTo>
                <a:cubicBezTo>
                  <a:pt x="6798" y="822"/>
                  <a:pt x="6792" y="810"/>
                  <a:pt x="6778" y="810"/>
                </a:cubicBezTo>
                <a:cubicBezTo>
                  <a:pt x="6739" y="810"/>
                  <a:pt x="6749" y="704"/>
                  <a:pt x="6798" y="606"/>
                </a:cubicBezTo>
                <a:cubicBezTo>
                  <a:pt x="6845" y="512"/>
                  <a:pt x="6991" y="434"/>
                  <a:pt x="7120" y="431"/>
                </a:cubicBezTo>
                <a:cubicBezTo>
                  <a:pt x="7238" y="429"/>
                  <a:pt x="7426" y="529"/>
                  <a:pt x="7531" y="652"/>
                </a:cubicBezTo>
                <a:cubicBezTo>
                  <a:pt x="7586" y="716"/>
                  <a:pt x="7623" y="778"/>
                  <a:pt x="7617" y="789"/>
                </a:cubicBezTo>
                <a:cubicBezTo>
                  <a:pt x="7610" y="801"/>
                  <a:pt x="7619" y="810"/>
                  <a:pt x="7632" y="810"/>
                </a:cubicBezTo>
                <a:cubicBezTo>
                  <a:pt x="7671" y="810"/>
                  <a:pt x="7768" y="1042"/>
                  <a:pt x="7783" y="1168"/>
                </a:cubicBezTo>
                <a:cubicBezTo>
                  <a:pt x="7803" y="1335"/>
                  <a:pt x="7763" y="1655"/>
                  <a:pt x="7702" y="1809"/>
                </a:cubicBezTo>
                <a:cubicBezTo>
                  <a:pt x="7494" y="2336"/>
                  <a:pt x="6969" y="2669"/>
                  <a:pt x="6627" y="2491"/>
                </a:cubicBezTo>
                <a:cubicBezTo>
                  <a:pt x="6415" y="2381"/>
                  <a:pt x="6328" y="2077"/>
                  <a:pt x="6460" y="1909"/>
                </a:cubicBezTo>
                <a:cubicBezTo>
                  <a:pt x="6538" y="1810"/>
                  <a:pt x="6611" y="1797"/>
                  <a:pt x="6674" y="1875"/>
                </a:cubicBezTo>
                <a:cubicBezTo>
                  <a:pt x="6716" y="1927"/>
                  <a:pt x="6730" y="1934"/>
                  <a:pt x="6774" y="1909"/>
                </a:cubicBezTo>
                <a:cubicBezTo>
                  <a:pt x="6848" y="1867"/>
                  <a:pt x="6844" y="1704"/>
                  <a:pt x="6771" y="1630"/>
                </a:cubicBezTo>
                <a:cubicBezTo>
                  <a:pt x="6487" y="1345"/>
                  <a:pt x="6046" y="1667"/>
                  <a:pt x="6045" y="2154"/>
                </a:cubicBezTo>
                <a:cubicBezTo>
                  <a:pt x="6045" y="2396"/>
                  <a:pt x="6118" y="2573"/>
                  <a:pt x="6289" y="2754"/>
                </a:cubicBezTo>
                <a:cubicBezTo>
                  <a:pt x="6486" y="2960"/>
                  <a:pt x="6635" y="3031"/>
                  <a:pt x="6922" y="3049"/>
                </a:cubicBezTo>
                <a:lnTo>
                  <a:pt x="7147" y="3061"/>
                </a:lnTo>
                <a:lnTo>
                  <a:pt x="7027" y="3190"/>
                </a:lnTo>
                <a:cubicBezTo>
                  <a:pt x="6961" y="3261"/>
                  <a:pt x="6810" y="3414"/>
                  <a:pt x="6689" y="3532"/>
                </a:cubicBezTo>
                <a:cubicBezTo>
                  <a:pt x="6569" y="3650"/>
                  <a:pt x="6422" y="3812"/>
                  <a:pt x="6363" y="3890"/>
                </a:cubicBezTo>
                <a:cubicBezTo>
                  <a:pt x="6120" y="4209"/>
                  <a:pt x="5965" y="4732"/>
                  <a:pt x="5971" y="5213"/>
                </a:cubicBezTo>
                <a:cubicBezTo>
                  <a:pt x="5981" y="6004"/>
                  <a:pt x="6012" y="6182"/>
                  <a:pt x="6235" y="6686"/>
                </a:cubicBezTo>
                <a:cubicBezTo>
                  <a:pt x="6429" y="7124"/>
                  <a:pt x="6664" y="7424"/>
                  <a:pt x="6945" y="7589"/>
                </a:cubicBezTo>
                <a:lnTo>
                  <a:pt x="7023" y="7635"/>
                </a:lnTo>
                <a:lnTo>
                  <a:pt x="6965" y="7693"/>
                </a:lnTo>
                <a:cubicBezTo>
                  <a:pt x="6888" y="7773"/>
                  <a:pt x="6513" y="7974"/>
                  <a:pt x="6262" y="8068"/>
                </a:cubicBezTo>
                <a:cubicBezTo>
                  <a:pt x="5800" y="8240"/>
                  <a:pt x="5239" y="8277"/>
                  <a:pt x="4892" y="8163"/>
                </a:cubicBezTo>
                <a:cubicBezTo>
                  <a:pt x="4788" y="8129"/>
                  <a:pt x="4655" y="8077"/>
                  <a:pt x="4597" y="8043"/>
                </a:cubicBezTo>
                <a:cubicBezTo>
                  <a:pt x="4426" y="7940"/>
                  <a:pt x="4232" y="7712"/>
                  <a:pt x="4143" y="7514"/>
                </a:cubicBezTo>
                <a:cubicBezTo>
                  <a:pt x="4068" y="7346"/>
                  <a:pt x="4063" y="7321"/>
                  <a:pt x="4062" y="7056"/>
                </a:cubicBezTo>
                <a:cubicBezTo>
                  <a:pt x="4061" y="6753"/>
                  <a:pt x="4096" y="6601"/>
                  <a:pt x="4213" y="6382"/>
                </a:cubicBezTo>
                <a:cubicBezTo>
                  <a:pt x="4307" y="6207"/>
                  <a:pt x="4689" y="5622"/>
                  <a:pt x="4788" y="5500"/>
                </a:cubicBezTo>
                <a:cubicBezTo>
                  <a:pt x="4929" y="5325"/>
                  <a:pt x="5234" y="4833"/>
                  <a:pt x="5331" y="4626"/>
                </a:cubicBezTo>
                <a:cubicBezTo>
                  <a:pt x="5516" y="4231"/>
                  <a:pt x="5641" y="3719"/>
                  <a:pt x="5641" y="3340"/>
                </a:cubicBezTo>
                <a:cubicBezTo>
                  <a:pt x="5641" y="3046"/>
                  <a:pt x="5476" y="2456"/>
                  <a:pt x="5323" y="2196"/>
                </a:cubicBezTo>
                <a:cubicBezTo>
                  <a:pt x="5094" y="1807"/>
                  <a:pt x="4684" y="1372"/>
                  <a:pt x="4442" y="1264"/>
                </a:cubicBezTo>
                <a:cubicBezTo>
                  <a:pt x="3857" y="1002"/>
                  <a:pt x="3682" y="956"/>
                  <a:pt x="3301" y="956"/>
                </a:cubicBezTo>
                <a:cubicBezTo>
                  <a:pt x="2609" y="956"/>
                  <a:pt x="1937" y="1284"/>
                  <a:pt x="1590" y="1788"/>
                </a:cubicBezTo>
                <a:cubicBezTo>
                  <a:pt x="1453" y="1986"/>
                  <a:pt x="1285" y="2351"/>
                  <a:pt x="1233" y="2566"/>
                </a:cubicBezTo>
                <a:cubicBezTo>
                  <a:pt x="1186" y="2761"/>
                  <a:pt x="1182" y="3116"/>
                  <a:pt x="1225" y="3311"/>
                </a:cubicBezTo>
                <a:cubicBezTo>
                  <a:pt x="1359" y="3916"/>
                  <a:pt x="1870" y="4330"/>
                  <a:pt x="2401" y="4268"/>
                </a:cubicBezTo>
                <a:cubicBezTo>
                  <a:pt x="2733" y="4230"/>
                  <a:pt x="2970" y="4053"/>
                  <a:pt x="3107" y="3740"/>
                </a:cubicBezTo>
                <a:cubicBezTo>
                  <a:pt x="3232" y="3455"/>
                  <a:pt x="3192" y="3205"/>
                  <a:pt x="2983" y="2987"/>
                </a:cubicBezTo>
                <a:cubicBezTo>
                  <a:pt x="2898" y="2898"/>
                  <a:pt x="2873" y="2888"/>
                  <a:pt x="2746" y="2878"/>
                </a:cubicBezTo>
                <a:cubicBezTo>
                  <a:pt x="2566" y="2864"/>
                  <a:pt x="2492" y="2883"/>
                  <a:pt x="2420" y="2966"/>
                </a:cubicBezTo>
                <a:cubicBezTo>
                  <a:pt x="2343" y="3056"/>
                  <a:pt x="2348" y="3136"/>
                  <a:pt x="2436" y="3215"/>
                </a:cubicBezTo>
                <a:cubicBezTo>
                  <a:pt x="2525" y="3296"/>
                  <a:pt x="2638" y="3300"/>
                  <a:pt x="2680" y="3228"/>
                </a:cubicBezTo>
                <a:cubicBezTo>
                  <a:pt x="2746" y="3115"/>
                  <a:pt x="2878" y="3207"/>
                  <a:pt x="2890" y="3374"/>
                </a:cubicBezTo>
                <a:cubicBezTo>
                  <a:pt x="2904" y="3566"/>
                  <a:pt x="2754" y="3716"/>
                  <a:pt x="2552" y="3715"/>
                </a:cubicBezTo>
                <a:cubicBezTo>
                  <a:pt x="2239" y="3712"/>
                  <a:pt x="2030" y="3524"/>
                  <a:pt x="1928" y="3153"/>
                </a:cubicBezTo>
                <a:cubicBezTo>
                  <a:pt x="1835" y="2819"/>
                  <a:pt x="1927" y="2484"/>
                  <a:pt x="2184" y="2204"/>
                </a:cubicBezTo>
                <a:cubicBezTo>
                  <a:pt x="2581" y="1772"/>
                  <a:pt x="3124" y="1660"/>
                  <a:pt x="3620" y="1909"/>
                </a:cubicBezTo>
                <a:cubicBezTo>
                  <a:pt x="3973" y="2086"/>
                  <a:pt x="4194" y="2359"/>
                  <a:pt x="4299" y="2733"/>
                </a:cubicBezTo>
                <a:cubicBezTo>
                  <a:pt x="4359" y="2950"/>
                  <a:pt x="4363" y="3396"/>
                  <a:pt x="4302" y="3582"/>
                </a:cubicBezTo>
                <a:cubicBezTo>
                  <a:pt x="4199" y="3901"/>
                  <a:pt x="3991" y="4242"/>
                  <a:pt x="3829" y="4356"/>
                </a:cubicBezTo>
                <a:cubicBezTo>
                  <a:pt x="3631" y="4495"/>
                  <a:pt x="3457" y="4725"/>
                  <a:pt x="3457" y="4851"/>
                </a:cubicBezTo>
                <a:cubicBezTo>
                  <a:pt x="3457" y="4903"/>
                  <a:pt x="3397" y="4969"/>
                  <a:pt x="3259" y="5063"/>
                </a:cubicBezTo>
                <a:cubicBezTo>
                  <a:pt x="3153" y="5135"/>
                  <a:pt x="2863" y="5507"/>
                  <a:pt x="2863" y="5571"/>
                </a:cubicBezTo>
                <a:cubicBezTo>
                  <a:pt x="2863" y="5638"/>
                  <a:pt x="2836" y="5699"/>
                  <a:pt x="2812" y="5683"/>
                </a:cubicBezTo>
                <a:cubicBezTo>
                  <a:pt x="2801" y="5675"/>
                  <a:pt x="2793" y="5678"/>
                  <a:pt x="2793" y="5691"/>
                </a:cubicBezTo>
                <a:cubicBezTo>
                  <a:pt x="2793" y="5705"/>
                  <a:pt x="2743" y="5753"/>
                  <a:pt x="2680" y="5796"/>
                </a:cubicBezTo>
                <a:cubicBezTo>
                  <a:pt x="2437" y="5963"/>
                  <a:pt x="2321" y="6168"/>
                  <a:pt x="2308" y="6466"/>
                </a:cubicBezTo>
                <a:cubicBezTo>
                  <a:pt x="2300" y="6639"/>
                  <a:pt x="2293" y="6670"/>
                  <a:pt x="2226" y="6757"/>
                </a:cubicBezTo>
                <a:cubicBezTo>
                  <a:pt x="2185" y="6810"/>
                  <a:pt x="2128" y="6913"/>
                  <a:pt x="2102" y="6986"/>
                </a:cubicBezTo>
                <a:cubicBezTo>
                  <a:pt x="2063" y="7099"/>
                  <a:pt x="2061" y="7149"/>
                  <a:pt x="2079" y="7302"/>
                </a:cubicBezTo>
                <a:cubicBezTo>
                  <a:pt x="2090" y="7401"/>
                  <a:pt x="2117" y="7506"/>
                  <a:pt x="2137" y="7539"/>
                </a:cubicBezTo>
                <a:cubicBezTo>
                  <a:pt x="2171" y="7595"/>
                  <a:pt x="2168" y="7608"/>
                  <a:pt x="2102" y="7739"/>
                </a:cubicBezTo>
                <a:cubicBezTo>
                  <a:pt x="2013" y="7916"/>
                  <a:pt x="1996" y="8198"/>
                  <a:pt x="2067" y="8342"/>
                </a:cubicBezTo>
                <a:cubicBezTo>
                  <a:pt x="2091" y="8391"/>
                  <a:pt x="2134" y="8478"/>
                  <a:pt x="2160" y="8534"/>
                </a:cubicBezTo>
                <a:cubicBezTo>
                  <a:pt x="2187" y="8590"/>
                  <a:pt x="2218" y="8641"/>
                  <a:pt x="2230" y="8650"/>
                </a:cubicBezTo>
                <a:cubicBezTo>
                  <a:pt x="2244" y="8660"/>
                  <a:pt x="2240" y="8721"/>
                  <a:pt x="2222" y="8800"/>
                </a:cubicBezTo>
                <a:cubicBezTo>
                  <a:pt x="2200" y="8902"/>
                  <a:pt x="2201" y="8957"/>
                  <a:pt x="2222" y="9050"/>
                </a:cubicBezTo>
                <a:cubicBezTo>
                  <a:pt x="2255" y="9188"/>
                  <a:pt x="2353" y="9377"/>
                  <a:pt x="2424" y="9441"/>
                </a:cubicBezTo>
                <a:cubicBezTo>
                  <a:pt x="2511" y="9519"/>
                  <a:pt x="2663" y="9571"/>
                  <a:pt x="2789" y="9562"/>
                </a:cubicBezTo>
                <a:cubicBezTo>
                  <a:pt x="2895" y="9554"/>
                  <a:pt x="2911" y="9560"/>
                  <a:pt x="2933" y="9612"/>
                </a:cubicBezTo>
                <a:cubicBezTo>
                  <a:pt x="2946" y="9644"/>
                  <a:pt x="2960" y="9682"/>
                  <a:pt x="2960" y="9699"/>
                </a:cubicBezTo>
                <a:cubicBezTo>
                  <a:pt x="2960" y="9770"/>
                  <a:pt x="3099" y="10044"/>
                  <a:pt x="3169" y="10107"/>
                </a:cubicBezTo>
                <a:cubicBezTo>
                  <a:pt x="3293" y="10218"/>
                  <a:pt x="3577" y="10287"/>
                  <a:pt x="3717" y="10240"/>
                </a:cubicBezTo>
                <a:cubicBezTo>
                  <a:pt x="3747" y="10229"/>
                  <a:pt x="3765" y="10248"/>
                  <a:pt x="3786" y="10323"/>
                </a:cubicBezTo>
                <a:cubicBezTo>
                  <a:pt x="3828" y="10471"/>
                  <a:pt x="3898" y="10554"/>
                  <a:pt x="4058" y="10635"/>
                </a:cubicBezTo>
                <a:cubicBezTo>
                  <a:pt x="4241" y="10728"/>
                  <a:pt x="4393" y="10732"/>
                  <a:pt x="4563" y="10648"/>
                </a:cubicBezTo>
                <a:cubicBezTo>
                  <a:pt x="4629" y="10614"/>
                  <a:pt x="4693" y="10576"/>
                  <a:pt x="4702" y="10560"/>
                </a:cubicBezTo>
                <a:cubicBezTo>
                  <a:pt x="4729" y="10514"/>
                  <a:pt x="4806" y="10528"/>
                  <a:pt x="4834" y="10585"/>
                </a:cubicBezTo>
                <a:cubicBezTo>
                  <a:pt x="4849" y="10615"/>
                  <a:pt x="4920" y="10666"/>
                  <a:pt x="4993" y="10702"/>
                </a:cubicBezTo>
                <a:lnTo>
                  <a:pt x="5125" y="10768"/>
                </a:lnTo>
                <a:lnTo>
                  <a:pt x="4842" y="11056"/>
                </a:lnTo>
                <a:cubicBezTo>
                  <a:pt x="4686" y="11214"/>
                  <a:pt x="4489" y="11417"/>
                  <a:pt x="4400" y="11505"/>
                </a:cubicBezTo>
                <a:cubicBezTo>
                  <a:pt x="4310" y="11593"/>
                  <a:pt x="4179" y="11728"/>
                  <a:pt x="4112" y="11805"/>
                </a:cubicBezTo>
                <a:cubicBezTo>
                  <a:pt x="3712" y="12265"/>
                  <a:pt x="3135" y="12798"/>
                  <a:pt x="3002" y="12828"/>
                </a:cubicBezTo>
                <a:cubicBezTo>
                  <a:pt x="2984" y="12832"/>
                  <a:pt x="2966" y="12841"/>
                  <a:pt x="2960" y="12849"/>
                </a:cubicBezTo>
                <a:cubicBezTo>
                  <a:pt x="2943" y="12871"/>
                  <a:pt x="2639" y="13009"/>
                  <a:pt x="2482" y="13066"/>
                </a:cubicBezTo>
                <a:cubicBezTo>
                  <a:pt x="2384" y="13101"/>
                  <a:pt x="2283" y="13115"/>
                  <a:pt x="2067" y="13115"/>
                </a:cubicBezTo>
                <a:cubicBezTo>
                  <a:pt x="1809" y="13116"/>
                  <a:pt x="1766" y="13108"/>
                  <a:pt x="1605" y="13041"/>
                </a:cubicBezTo>
                <a:cubicBezTo>
                  <a:pt x="1256" y="12894"/>
                  <a:pt x="1105" y="12737"/>
                  <a:pt x="969" y="12383"/>
                </a:cubicBezTo>
                <a:cubicBezTo>
                  <a:pt x="881" y="12152"/>
                  <a:pt x="845" y="11911"/>
                  <a:pt x="868" y="11676"/>
                </a:cubicBezTo>
                <a:cubicBezTo>
                  <a:pt x="886" y="11499"/>
                  <a:pt x="952" y="11255"/>
                  <a:pt x="988" y="11230"/>
                </a:cubicBezTo>
                <a:cubicBezTo>
                  <a:pt x="1000" y="11222"/>
                  <a:pt x="1012" y="11193"/>
                  <a:pt x="1012" y="11164"/>
                </a:cubicBezTo>
                <a:cubicBezTo>
                  <a:pt x="1012" y="11133"/>
                  <a:pt x="1075" y="11044"/>
                  <a:pt x="1163" y="10952"/>
                </a:cubicBezTo>
                <a:cubicBezTo>
                  <a:pt x="1287" y="10821"/>
                  <a:pt x="1335" y="10788"/>
                  <a:pt x="1454" y="10752"/>
                </a:cubicBezTo>
                <a:cubicBezTo>
                  <a:pt x="1574" y="10716"/>
                  <a:pt x="1619" y="10715"/>
                  <a:pt x="1726" y="10739"/>
                </a:cubicBezTo>
                <a:cubicBezTo>
                  <a:pt x="1942" y="10788"/>
                  <a:pt x="2051" y="10873"/>
                  <a:pt x="2129" y="11064"/>
                </a:cubicBezTo>
                <a:cubicBezTo>
                  <a:pt x="2203" y="11243"/>
                  <a:pt x="2212" y="11371"/>
                  <a:pt x="2156" y="11505"/>
                </a:cubicBezTo>
                <a:cubicBezTo>
                  <a:pt x="2076" y="11701"/>
                  <a:pt x="1977" y="11780"/>
                  <a:pt x="1815" y="11780"/>
                </a:cubicBezTo>
                <a:cubicBezTo>
                  <a:pt x="1632" y="11780"/>
                  <a:pt x="1518" y="11572"/>
                  <a:pt x="1679" y="11534"/>
                </a:cubicBezTo>
                <a:cubicBezTo>
                  <a:pt x="1814" y="11502"/>
                  <a:pt x="1804" y="11343"/>
                  <a:pt x="1664" y="11293"/>
                </a:cubicBezTo>
                <a:cubicBezTo>
                  <a:pt x="1589" y="11266"/>
                  <a:pt x="1567" y="11270"/>
                  <a:pt x="1512" y="11314"/>
                </a:cubicBezTo>
                <a:cubicBezTo>
                  <a:pt x="1413" y="11392"/>
                  <a:pt x="1363" y="11530"/>
                  <a:pt x="1388" y="11651"/>
                </a:cubicBezTo>
                <a:cubicBezTo>
                  <a:pt x="1423" y="11818"/>
                  <a:pt x="1489" y="11915"/>
                  <a:pt x="1617" y="11984"/>
                </a:cubicBezTo>
                <a:cubicBezTo>
                  <a:pt x="1876" y="12123"/>
                  <a:pt x="2206" y="12037"/>
                  <a:pt x="2428" y="11771"/>
                </a:cubicBezTo>
                <a:cubicBezTo>
                  <a:pt x="2564" y="11609"/>
                  <a:pt x="2614" y="11432"/>
                  <a:pt x="2599" y="11168"/>
                </a:cubicBezTo>
                <a:cubicBezTo>
                  <a:pt x="2586" y="10929"/>
                  <a:pt x="2498" y="10728"/>
                  <a:pt x="2343" y="10569"/>
                </a:cubicBezTo>
                <a:cubicBezTo>
                  <a:pt x="2041" y="10260"/>
                  <a:pt x="1891" y="10190"/>
                  <a:pt x="1547" y="10190"/>
                </a:cubicBezTo>
                <a:cubicBezTo>
                  <a:pt x="1360" y="10190"/>
                  <a:pt x="1276" y="10201"/>
                  <a:pt x="1148" y="10248"/>
                </a:cubicBezTo>
                <a:cubicBezTo>
                  <a:pt x="894" y="10342"/>
                  <a:pt x="540" y="10652"/>
                  <a:pt x="340" y="10960"/>
                </a:cubicBezTo>
                <a:cubicBezTo>
                  <a:pt x="270" y="11068"/>
                  <a:pt x="144" y="11348"/>
                  <a:pt x="104" y="11484"/>
                </a:cubicBezTo>
                <a:cubicBezTo>
                  <a:pt x="41" y="11692"/>
                  <a:pt x="-14" y="12176"/>
                  <a:pt x="3" y="12362"/>
                </a:cubicBezTo>
                <a:cubicBezTo>
                  <a:pt x="62" y="13029"/>
                  <a:pt x="173" y="13330"/>
                  <a:pt x="476" y="13648"/>
                </a:cubicBezTo>
                <a:cubicBezTo>
                  <a:pt x="583" y="13760"/>
                  <a:pt x="700" y="13898"/>
                  <a:pt x="736" y="13956"/>
                </a:cubicBezTo>
                <a:cubicBezTo>
                  <a:pt x="804" y="14064"/>
                  <a:pt x="1018" y="14226"/>
                  <a:pt x="1136" y="14256"/>
                </a:cubicBezTo>
                <a:cubicBezTo>
                  <a:pt x="1196" y="14271"/>
                  <a:pt x="1299" y="14363"/>
                  <a:pt x="1299" y="14401"/>
                </a:cubicBezTo>
                <a:cubicBezTo>
                  <a:pt x="1299" y="14430"/>
                  <a:pt x="1618" y="14576"/>
                  <a:pt x="1679" y="14576"/>
                </a:cubicBezTo>
                <a:cubicBezTo>
                  <a:pt x="1711" y="14576"/>
                  <a:pt x="1776" y="14566"/>
                  <a:pt x="1827" y="14551"/>
                </a:cubicBezTo>
                <a:cubicBezTo>
                  <a:pt x="1913" y="14525"/>
                  <a:pt x="1925" y="14525"/>
                  <a:pt x="1986" y="14597"/>
                </a:cubicBezTo>
                <a:cubicBezTo>
                  <a:pt x="2180" y="14825"/>
                  <a:pt x="2488" y="14841"/>
                  <a:pt x="2766" y="14639"/>
                </a:cubicBezTo>
                <a:cubicBezTo>
                  <a:pt x="2858" y="14571"/>
                  <a:pt x="2879" y="14577"/>
                  <a:pt x="3041" y="14713"/>
                </a:cubicBezTo>
                <a:cubicBezTo>
                  <a:pt x="3121" y="14781"/>
                  <a:pt x="3154" y="14794"/>
                  <a:pt x="3266" y="14793"/>
                </a:cubicBezTo>
                <a:cubicBezTo>
                  <a:pt x="3339" y="14792"/>
                  <a:pt x="3440" y="14776"/>
                  <a:pt x="3495" y="14759"/>
                </a:cubicBezTo>
                <a:cubicBezTo>
                  <a:pt x="3620" y="14721"/>
                  <a:pt x="3785" y="14590"/>
                  <a:pt x="3837" y="14485"/>
                </a:cubicBezTo>
                <a:cubicBezTo>
                  <a:pt x="3874" y="14410"/>
                  <a:pt x="3880" y="14407"/>
                  <a:pt x="3934" y="14439"/>
                </a:cubicBezTo>
                <a:cubicBezTo>
                  <a:pt x="4034" y="14497"/>
                  <a:pt x="4260" y="14509"/>
                  <a:pt x="4380" y="14464"/>
                </a:cubicBezTo>
                <a:cubicBezTo>
                  <a:pt x="4596" y="14382"/>
                  <a:pt x="4807" y="14169"/>
                  <a:pt x="4807" y="14035"/>
                </a:cubicBezTo>
                <a:cubicBezTo>
                  <a:pt x="4807" y="13991"/>
                  <a:pt x="4907" y="13939"/>
                  <a:pt x="4993" y="13939"/>
                </a:cubicBezTo>
                <a:cubicBezTo>
                  <a:pt x="5029" y="13939"/>
                  <a:pt x="5086" y="13922"/>
                  <a:pt x="5117" y="13898"/>
                </a:cubicBezTo>
                <a:lnTo>
                  <a:pt x="5176" y="13856"/>
                </a:lnTo>
                <a:lnTo>
                  <a:pt x="5125" y="13944"/>
                </a:lnTo>
                <a:cubicBezTo>
                  <a:pt x="5033" y="14106"/>
                  <a:pt x="4781" y="14640"/>
                  <a:pt x="4749" y="14743"/>
                </a:cubicBezTo>
                <a:cubicBezTo>
                  <a:pt x="4668" y="14999"/>
                  <a:pt x="4624" y="15298"/>
                  <a:pt x="4586" y="15812"/>
                </a:cubicBezTo>
                <a:cubicBezTo>
                  <a:pt x="4547" y="16333"/>
                  <a:pt x="4397" y="16906"/>
                  <a:pt x="4213" y="17231"/>
                </a:cubicBezTo>
                <a:cubicBezTo>
                  <a:pt x="4158" y="17330"/>
                  <a:pt x="4094" y="17441"/>
                  <a:pt x="4074" y="17481"/>
                </a:cubicBezTo>
                <a:cubicBezTo>
                  <a:pt x="4013" y="17601"/>
                  <a:pt x="3734" y="17893"/>
                  <a:pt x="3538" y="18038"/>
                </a:cubicBezTo>
                <a:cubicBezTo>
                  <a:pt x="3312" y="18206"/>
                  <a:pt x="2992" y="18356"/>
                  <a:pt x="2777" y="18396"/>
                </a:cubicBezTo>
                <a:cubicBezTo>
                  <a:pt x="2598" y="18430"/>
                  <a:pt x="2281" y="18416"/>
                  <a:pt x="2153" y="18367"/>
                </a:cubicBezTo>
                <a:cubicBezTo>
                  <a:pt x="1866" y="18259"/>
                  <a:pt x="1665" y="18038"/>
                  <a:pt x="1532" y="17697"/>
                </a:cubicBezTo>
                <a:cubicBezTo>
                  <a:pt x="1468" y="17535"/>
                  <a:pt x="1461" y="17496"/>
                  <a:pt x="1470" y="17314"/>
                </a:cubicBezTo>
                <a:cubicBezTo>
                  <a:pt x="1477" y="17149"/>
                  <a:pt x="1491" y="17081"/>
                  <a:pt x="1547" y="16969"/>
                </a:cubicBezTo>
                <a:cubicBezTo>
                  <a:pt x="1625" y="16814"/>
                  <a:pt x="1800" y="16654"/>
                  <a:pt x="1869" y="16673"/>
                </a:cubicBezTo>
                <a:cubicBezTo>
                  <a:pt x="1893" y="16680"/>
                  <a:pt x="1912" y="16674"/>
                  <a:pt x="1912" y="16661"/>
                </a:cubicBezTo>
                <a:cubicBezTo>
                  <a:pt x="1912" y="16648"/>
                  <a:pt x="1925" y="16640"/>
                  <a:pt x="1939" y="16640"/>
                </a:cubicBezTo>
                <a:cubicBezTo>
                  <a:pt x="1953" y="16640"/>
                  <a:pt x="1957" y="16646"/>
                  <a:pt x="1951" y="16657"/>
                </a:cubicBezTo>
                <a:cubicBezTo>
                  <a:pt x="1944" y="16668"/>
                  <a:pt x="1980" y="16674"/>
                  <a:pt x="2028" y="16669"/>
                </a:cubicBezTo>
                <a:cubicBezTo>
                  <a:pt x="2098" y="16662"/>
                  <a:pt x="2107" y="16667"/>
                  <a:pt x="2079" y="16690"/>
                </a:cubicBezTo>
                <a:cubicBezTo>
                  <a:pt x="2049" y="16715"/>
                  <a:pt x="2050" y="16715"/>
                  <a:pt x="2087" y="16703"/>
                </a:cubicBezTo>
                <a:cubicBezTo>
                  <a:pt x="2143" y="16683"/>
                  <a:pt x="2274" y="16766"/>
                  <a:pt x="2257" y="16811"/>
                </a:cubicBezTo>
                <a:cubicBezTo>
                  <a:pt x="2251" y="16830"/>
                  <a:pt x="2261" y="16865"/>
                  <a:pt x="2281" y="16886"/>
                </a:cubicBezTo>
                <a:cubicBezTo>
                  <a:pt x="2300" y="16907"/>
                  <a:pt x="2319" y="16914"/>
                  <a:pt x="2319" y="16902"/>
                </a:cubicBezTo>
                <a:cubicBezTo>
                  <a:pt x="2320" y="16891"/>
                  <a:pt x="2329" y="16904"/>
                  <a:pt x="2339" y="16931"/>
                </a:cubicBezTo>
                <a:cubicBezTo>
                  <a:pt x="2367" y="17010"/>
                  <a:pt x="2332" y="17109"/>
                  <a:pt x="2273" y="17119"/>
                </a:cubicBezTo>
                <a:cubicBezTo>
                  <a:pt x="2240" y="17124"/>
                  <a:pt x="2222" y="17142"/>
                  <a:pt x="2222" y="17173"/>
                </a:cubicBezTo>
                <a:cubicBezTo>
                  <a:pt x="2222" y="17200"/>
                  <a:pt x="2206" y="17223"/>
                  <a:pt x="2188" y="17223"/>
                </a:cubicBezTo>
                <a:cubicBezTo>
                  <a:pt x="2135" y="17223"/>
                  <a:pt x="2079" y="17195"/>
                  <a:pt x="2079" y="17169"/>
                </a:cubicBezTo>
                <a:cubicBezTo>
                  <a:pt x="2079" y="17155"/>
                  <a:pt x="2092" y="17151"/>
                  <a:pt x="2106" y="17160"/>
                </a:cubicBezTo>
                <a:cubicBezTo>
                  <a:pt x="2124" y="17173"/>
                  <a:pt x="2125" y="17161"/>
                  <a:pt x="2106" y="17123"/>
                </a:cubicBezTo>
                <a:cubicBezTo>
                  <a:pt x="2076" y="17064"/>
                  <a:pt x="2029" y="17058"/>
                  <a:pt x="1959" y="17098"/>
                </a:cubicBezTo>
                <a:cubicBezTo>
                  <a:pt x="1926" y="17117"/>
                  <a:pt x="1916" y="17151"/>
                  <a:pt x="1916" y="17219"/>
                </a:cubicBezTo>
                <a:cubicBezTo>
                  <a:pt x="1916" y="17326"/>
                  <a:pt x="1927" y="17350"/>
                  <a:pt x="2009" y="17410"/>
                </a:cubicBezTo>
                <a:cubicBezTo>
                  <a:pt x="2082" y="17464"/>
                  <a:pt x="2270" y="17466"/>
                  <a:pt x="2362" y="17414"/>
                </a:cubicBezTo>
                <a:cubicBezTo>
                  <a:pt x="2460" y="17360"/>
                  <a:pt x="2602" y="17163"/>
                  <a:pt x="2626" y="17048"/>
                </a:cubicBezTo>
                <a:cubicBezTo>
                  <a:pt x="2654" y="16913"/>
                  <a:pt x="2617" y="16682"/>
                  <a:pt x="2545" y="16549"/>
                </a:cubicBezTo>
                <a:cubicBezTo>
                  <a:pt x="2410" y="16302"/>
                  <a:pt x="2202" y="16180"/>
                  <a:pt x="1889" y="16162"/>
                </a:cubicBezTo>
                <a:cubicBezTo>
                  <a:pt x="1560" y="16142"/>
                  <a:pt x="1360" y="16232"/>
                  <a:pt x="1128" y="16507"/>
                </a:cubicBezTo>
                <a:cubicBezTo>
                  <a:pt x="968" y="16696"/>
                  <a:pt x="882" y="16873"/>
                  <a:pt x="822" y="17135"/>
                </a:cubicBezTo>
                <a:cubicBezTo>
                  <a:pt x="741" y="17483"/>
                  <a:pt x="767" y="17827"/>
                  <a:pt x="895" y="18138"/>
                </a:cubicBezTo>
                <a:cubicBezTo>
                  <a:pt x="1100" y="18636"/>
                  <a:pt x="1401" y="18992"/>
                  <a:pt x="1823" y="19237"/>
                </a:cubicBezTo>
                <a:cubicBezTo>
                  <a:pt x="2181" y="19445"/>
                  <a:pt x="2427" y="19525"/>
                  <a:pt x="2812" y="19557"/>
                </a:cubicBezTo>
                <a:cubicBezTo>
                  <a:pt x="2898" y="19565"/>
                  <a:pt x="3004" y="19579"/>
                  <a:pt x="3045" y="19591"/>
                </a:cubicBezTo>
                <a:cubicBezTo>
                  <a:pt x="3150" y="19619"/>
                  <a:pt x="3410" y="19562"/>
                  <a:pt x="3410" y="19512"/>
                </a:cubicBezTo>
                <a:cubicBezTo>
                  <a:pt x="3410" y="19500"/>
                  <a:pt x="3445" y="19503"/>
                  <a:pt x="3488" y="19516"/>
                </a:cubicBezTo>
                <a:cubicBezTo>
                  <a:pt x="3673" y="19573"/>
                  <a:pt x="3904" y="19507"/>
                  <a:pt x="4000" y="19370"/>
                </a:cubicBezTo>
                <a:cubicBezTo>
                  <a:pt x="4028" y="19330"/>
                  <a:pt x="4057" y="19286"/>
                  <a:pt x="4070" y="19270"/>
                </a:cubicBezTo>
                <a:cubicBezTo>
                  <a:pt x="4082" y="19254"/>
                  <a:pt x="4088" y="19236"/>
                  <a:pt x="4081" y="19229"/>
                </a:cubicBezTo>
                <a:cubicBezTo>
                  <a:pt x="4075" y="19222"/>
                  <a:pt x="4154" y="19214"/>
                  <a:pt x="4256" y="19216"/>
                </a:cubicBezTo>
                <a:cubicBezTo>
                  <a:pt x="4405" y="19219"/>
                  <a:pt x="4460" y="19211"/>
                  <a:pt x="4539" y="19166"/>
                </a:cubicBezTo>
                <a:cubicBezTo>
                  <a:pt x="4668" y="19093"/>
                  <a:pt x="4777" y="18970"/>
                  <a:pt x="4795" y="18883"/>
                </a:cubicBezTo>
                <a:cubicBezTo>
                  <a:pt x="4806" y="18830"/>
                  <a:pt x="4841" y="18798"/>
                  <a:pt x="4935" y="18750"/>
                </a:cubicBezTo>
                <a:cubicBezTo>
                  <a:pt x="5149" y="18641"/>
                  <a:pt x="5294" y="18472"/>
                  <a:pt x="5331" y="18284"/>
                </a:cubicBezTo>
                <a:cubicBezTo>
                  <a:pt x="5342" y="18226"/>
                  <a:pt x="5363" y="18199"/>
                  <a:pt x="5436" y="18172"/>
                </a:cubicBezTo>
                <a:cubicBezTo>
                  <a:pt x="5581" y="18117"/>
                  <a:pt x="5738" y="17934"/>
                  <a:pt x="5808" y="17726"/>
                </a:cubicBezTo>
                <a:cubicBezTo>
                  <a:pt x="5825" y="17677"/>
                  <a:pt x="5860" y="17623"/>
                  <a:pt x="5890" y="17606"/>
                </a:cubicBezTo>
                <a:cubicBezTo>
                  <a:pt x="5977" y="17556"/>
                  <a:pt x="6069" y="17222"/>
                  <a:pt x="6022" y="17127"/>
                </a:cubicBezTo>
                <a:cubicBezTo>
                  <a:pt x="5991" y="17065"/>
                  <a:pt x="5989" y="16951"/>
                  <a:pt x="6018" y="16931"/>
                </a:cubicBezTo>
                <a:cubicBezTo>
                  <a:pt x="6029" y="16924"/>
                  <a:pt x="6044" y="16881"/>
                  <a:pt x="6053" y="16836"/>
                </a:cubicBezTo>
                <a:cubicBezTo>
                  <a:pt x="6105" y="16555"/>
                  <a:pt x="6142" y="16377"/>
                  <a:pt x="6177" y="16220"/>
                </a:cubicBezTo>
                <a:cubicBezTo>
                  <a:pt x="6186" y="16178"/>
                  <a:pt x="6218" y="16098"/>
                  <a:pt x="6251" y="16045"/>
                </a:cubicBezTo>
                <a:cubicBezTo>
                  <a:pt x="6290" y="15981"/>
                  <a:pt x="6310" y="15911"/>
                  <a:pt x="6313" y="15829"/>
                </a:cubicBezTo>
                <a:cubicBezTo>
                  <a:pt x="6316" y="15730"/>
                  <a:pt x="6350" y="15644"/>
                  <a:pt x="6491" y="15367"/>
                </a:cubicBezTo>
                <a:cubicBezTo>
                  <a:pt x="6650" y="15056"/>
                  <a:pt x="6928" y="14591"/>
                  <a:pt x="7007" y="14501"/>
                </a:cubicBezTo>
                <a:cubicBezTo>
                  <a:pt x="7035" y="14470"/>
                  <a:pt x="7037" y="14495"/>
                  <a:pt x="7031" y="14647"/>
                </a:cubicBezTo>
                <a:cubicBezTo>
                  <a:pt x="7026" y="14745"/>
                  <a:pt x="7014" y="14837"/>
                  <a:pt x="7003" y="14855"/>
                </a:cubicBezTo>
                <a:cubicBezTo>
                  <a:pt x="6968" y="14917"/>
                  <a:pt x="6962" y="15380"/>
                  <a:pt x="6996" y="15483"/>
                </a:cubicBezTo>
                <a:cubicBezTo>
                  <a:pt x="7015" y="15544"/>
                  <a:pt x="7026" y="15703"/>
                  <a:pt x="7027" y="15904"/>
                </a:cubicBezTo>
                <a:lnTo>
                  <a:pt x="7027" y="16228"/>
                </a:lnTo>
                <a:lnTo>
                  <a:pt x="7135" y="16345"/>
                </a:lnTo>
                <a:cubicBezTo>
                  <a:pt x="7194" y="16410"/>
                  <a:pt x="7268" y="16480"/>
                  <a:pt x="7302" y="16499"/>
                </a:cubicBezTo>
                <a:cubicBezTo>
                  <a:pt x="7359" y="16531"/>
                  <a:pt x="7364" y="16551"/>
                  <a:pt x="7376" y="16736"/>
                </a:cubicBezTo>
                <a:cubicBezTo>
                  <a:pt x="7383" y="16847"/>
                  <a:pt x="7402" y="16965"/>
                  <a:pt x="7419" y="16998"/>
                </a:cubicBezTo>
                <a:cubicBezTo>
                  <a:pt x="7450" y="17063"/>
                  <a:pt x="7586" y="17234"/>
                  <a:pt x="7586" y="17210"/>
                </a:cubicBezTo>
                <a:cubicBezTo>
                  <a:pt x="7586" y="17203"/>
                  <a:pt x="7628" y="17220"/>
                  <a:pt x="7679" y="17248"/>
                </a:cubicBezTo>
                <a:cubicBezTo>
                  <a:pt x="7743" y="17283"/>
                  <a:pt x="7777" y="17323"/>
                  <a:pt x="7787" y="17373"/>
                </a:cubicBezTo>
                <a:cubicBezTo>
                  <a:pt x="7817" y="17516"/>
                  <a:pt x="8028" y="17681"/>
                  <a:pt x="8179" y="17681"/>
                </a:cubicBezTo>
                <a:cubicBezTo>
                  <a:pt x="8239" y="17681"/>
                  <a:pt x="8249" y="17690"/>
                  <a:pt x="8249" y="17739"/>
                </a:cubicBezTo>
                <a:cubicBezTo>
                  <a:pt x="8249" y="17771"/>
                  <a:pt x="8264" y="17858"/>
                  <a:pt x="8284" y="17930"/>
                </a:cubicBezTo>
                <a:cubicBezTo>
                  <a:pt x="8314" y="18038"/>
                  <a:pt x="8347" y="18081"/>
                  <a:pt x="8455" y="18176"/>
                </a:cubicBezTo>
                <a:cubicBezTo>
                  <a:pt x="8528" y="18239"/>
                  <a:pt x="8614" y="18300"/>
                  <a:pt x="8645" y="18309"/>
                </a:cubicBezTo>
                <a:cubicBezTo>
                  <a:pt x="8683" y="18319"/>
                  <a:pt x="8699" y="18344"/>
                  <a:pt x="8699" y="18380"/>
                </a:cubicBezTo>
                <a:cubicBezTo>
                  <a:pt x="8700" y="18421"/>
                  <a:pt x="8706" y="18424"/>
                  <a:pt x="8723" y="18396"/>
                </a:cubicBezTo>
                <a:cubicBezTo>
                  <a:pt x="8736" y="18373"/>
                  <a:pt x="8741" y="18404"/>
                  <a:pt x="8738" y="18488"/>
                </a:cubicBezTo>
                <a:cubicBezTo>
                  <a:pt x="8735" y="18601"/>
                  <a:pt x="8746" y="18637"/>
                  <a:pt x="8835" y="18775"/>
                </a:cubicBezTo>
                <a:cubicBezTo>
                  <a:pt x="8930" y="18923"/>
                  <a:pt x="8936" y="18944"/>
                  <a:pt x="8936" y="19112"/>
                </a:cubicBezTo>
                <a:cubicBezTo>
                  <a:pt x="8936" y="19333"/>
                  <a:pt x="8866" y="19541"/>
                  <a:pt x="8688" y="19836"/>
                </a:cubicBezTo>
                <a:cubicBezTo>
                  <a:pt x="8537" y="20086"/>
                  <a:pt x="8343" y="20267"/>
                  <a:pt x="8117" y="20369"/>
                </a:cubicBezTo>
                <a:cubicBezTo>
                  <a:pt x="7964" y="20438"/>
                  <a:pt x="7932" y="20443"/>
                  <a:pt x="7620" y="20444"/>
                </a:cubicBezTo>
                <a:lnTo>
                  <a:pt x="7287" y="20444"/>
                </a:lnTo>
                <a:lnTo>
                  <a:pt x="7081" y="20336"/>
                </a:lnTo>
                <a:cubicBezTo>
                  <a:pt x="6858" y="20219"/>
                  <a:pt x="6740" y="20087"/>
                  <a:pt x="6627" y="19844"/>
                </a:cubicBezTo>
                <a:cubicBezTo>
                  <a:pt x="6566" y="19713"/>
                  <a:pt x="6512" y="19452"/>
                  <a:pt x="6514" y="19295"/>
                </a:cubicBezTo>
                <a:cubicBezTo>
                  <a:pt x="6519" y="19013"/>
                  <a:pt x="6753" y="18652"/>
                  <a:pt x="6972" y="18592"/>
                </a:cubicBezTo>
                <a:cubicBezTo>
                  <a:pt x="7233" y="18520"/>
                  <a:pt x="7526" y="18764"/>
                  <a:pt x="7477" y="19012"/>
                </a:cubicBezTo>
                <a:cubicBezTo>
                  <a:pt x="7447" y="19162"/>
                  <a:pt x="7392" y="19233"/>
                  <a:pt x="7306" y="19233"/>
                </a:cubicBezTo>
                <a:cubicBezTo>
                  <a:pt x="7263" y="19233"/>
                  <a:pt x="7229" y="19223"/>
                  <a:pt x="7229" y="19208"/>
                </a:cubicBezTo>
                <a:cubicBezTo>
                  <a:pt x="7229" y="19193"/>
                  <a:pt x="7243" y="19186"/>
                  <a:pt x="7260" y="19195"/>
                </a:cubicBezTo>
                <a:cubicBezTo>
                  <a:pt x="7276" y="19204"/>
                  <a:pt x="7269" y="19192"/>
                  <a:pt x="7244" y="19170"/>
                </a:cubicBezTo>
                <a:cubicBezTo>
                  <a:pt x="7203" y="19135"/>
                  <a:pt x="7200" y="19133"/>
                  <a:pt x="7236" y="19133"/>
                </a:cubicBezTo>
                <a:cubicBezTo>
                  <a:pt x="7270" y="19133"/>
                  <a:pt x="7273" y="19125"/>
                  <a:pt x="7252" y="19083"/>
                </a:cubicBezTo>
                <a:cubicBezTo>
                  <a:pt x="7218" y="19015"/>
                  <a:pt x="7116" y="19017"/>
                  <a:pt x="7046" y="19087"/>
                </a:cubicBezTo>
                <a:cubicBezTo>
                  <a:pt x="6957" y="19176"/>
                  <a:pt x="6971" y="19311"/>
                  <a:pt x="7077" y="19412"/>
                </a:cubicBezTo>
                <a:cubicBezTo>
                  <a:pt x="7154" y="19484"/>
                  <a:pt x="7178" y="19492"/>
                  <a:pt x="7298" y="19487"/>
                </a:cubicBezTo>
                <a:cubicBezTo>
                  <a:pt x="7656" y="19470"/>
                  <a:pt x="7885" y="19075"/>
                  <a:pt x="7764" y="18692"/>
                </a:cubicBezTo>
                <a:cubicBezTo>
                  <a:pt x="7653" y="18340"/>
                  <a:pt x="7484" y="18168"/>
                  <a:pt x="7147" y="18072"/>
                </a:cubicBezTo>
                <a:cubicBezTo>
                  <a:pt x="6985" y="18025"/>
                  <a:pt x="6891" y="18030"/>
                  <a:pt x="6701" y="18088"/>
                </a:cubicBezTo>
                <a:cubicBezTo>
                  <a:pt x="6369" y="18190"/>
                  <a:pt x="6198" y="18320"/>
                  <a:pt x="6010" y="18621"/>
                </a:cubicBezTo>
                <a:cubicBezTo>
                  <a:pt x="5704" y="19110"/>
                  <a:pt x="5623" y="19632"/>
                  <a:pt x="5777" y="20132"/>
                </a:cubicBezTo>
                <a:cubicBezTo>
                  <a:pt x="5844" y="20348"/>
                  <a:pt x="6097" y="20785"/>
                  <a:pt x="6239" y="20931"/>
                </a:cubicBezTo>
                <a:cubicBezTo>
                  <a:pt x="6382" y="21077"/>
                  <a:pt x="6592" y="21245"/>
                  <a:pt x="6697" y="21301"/>
                </a:cubicBezTo>
                <a:cubicBezTo>
                  <a:pt x="6798" y="21355"/>
                  <a:pt x="7109" y="21471"/>
                  <a:pt x="7194" y="21484"/>
                </a:cubicBezTo>
                <a:cubicBezTo>
                  <a:pt x="7233" y="21490"/>
                  <a:pt x="7313" y="21506"/>
                  <a:pt x="7372" y="21522"/>
                </a:cubicBezTo>
                <a:cubicBezTo>
                  <a:pt x="7431" y="21537"/>
                  <a:pt x="7506" y="21554"/>
                  <a:pt x="7539" y="21559"/>
                </a:cubicBezTo>
                <a:cubicBezTo>
                  <a:pt x="7749" y="21594"/>
                  <a:pt x="8077" y="21562"/>
                  <a:pt x="8381" y="21476"/>
                </a:cubicBezTo>
                <a:cubicBezTo>
                  <a:pt x="8472" y="21450"/>
                  <a:pt x="8630" y="21408"/>
                  <a:pt x="8734" y="21384"/>
                </a:cubicBezTo>
                <a:cubicBezTo>
                  <a:pt x="9018" y="21319"/>
                  <a:pt x="9128" y="21247"/>
                  <a:pt x="9409" y="20943"/>
                </a:cubicBezTo>
                <a:cubicBezTo>
                  <a:pt x="9547" y="20794"/>
                  <a:pt x="9682" y="20641"/>
                  <a:pt x="9708" y="20606"/>
                </a:cubicBezTo>
                <a:cubicBezTo>
                  <a:pt x="9892" y="20359"/>
                  <a:pt x="10040" y="20044"/>
                  <a:pt x="10170" y="19611"/>
                </a:cubicBezTo>
                <a:cubicBezTo>
                  <a:pt x="10248" y="19354"/>
                  <a:pt x="10253" y="19339"/>
                  <a:pt x="10279" y="19108"/>
                </a:cubicBezTo>
                <a:cubicBezTo>
                  <a:pt x="10287" y="19031"/>
                  <a:pt x="10299" y="18924"/>
                  <a:pt x="10306" y="18871"/>
                </a:cubicBezTo>
                <a:cubicBezTo>
                  <a:pt x="10324" y="18731"/>
                  <a:pt x="10274" y="18273"/>
                  <a:pt x="10205" y="17964"/>
                </a:cubicBezTo>
                <a:cubicBezTo>
                  <a:pt x="10109" y="17532"/>
                  <a:pt x="9890" y="16983"/>
                  <a:pt x="9623" y="16499"/>
                </a:cubicBezTo>
                <a:cubicBezTo>
                  <a:pt x="9405" y="16104"/>
                  <a:pt x="9149" y="15425"/>
                  <a:pt x="9149" y="15238"/>
                </a:cubicBezTo>
                <a:cubicBezTo>
                  <a:pt x="9149" y="15211"/>
                  <a:pt x="9200" y="15119"/>
                  <a:pt x="9258" y="15034"/>
                </a:cubicBezTo>
                <a:cubicBezTo>
                  <a:pt x="9317" y="14949"/>
                  <a:pt x="9382" y="14818"/>
                  <a:pt x="9402" y="14747"/>
                </a:cubicBezTo>
                <a:cubicBezTo>
                  <a:pt x="9446" y="14586"/>
                  <a:pt x="9448" y="14232"/>
                  <a:pt x="9406" y="14214"/>
                </a:cubicBezTo>
                <a:cubicBezTo>
                  <a:pt x="9386" y="14206"/>
                  <a:pt x="9389" y="14199"/>
                  <a:pt x="9413" y="14197"/>
                </a:cubicBezTo>
                <a:cubicBezTo>
                  <a:pt x="9434" y="14196"/>
                  <a:pt x="9481" y="14160"/>
                  <a:pt x="9518" y="14118"/>
                </a:cubicBezTo>
                <a:cubicBezTo>
                  <a:pt x="9555" y="14077"/>
                  <a:pt x="9634" y="14023"/>
                  <a:pt x="9693" y="13994"/>
                </a:cubicBezTo>
                <a:cubicBezTo>
                  <a:pt x="9800" y="13940"/>
                  <a:pt x="9876" y="13858"/>
                  <a:pt x="9984" y="13686"/>
                </a:cubicBezTo>
                <a:cubicBezTo>
                  <a:pt x="10065" y="13555"/>
                  <a:pt x="10089" y="13596"/>
                  <a:pt x="10108" y="13885"/>
                </a:cubicBezTo>
                <a:cubicBezTo>
                  <a:pt x="10124" y="14125"/>
                  <a:pt x="10143" y="14186"/>
                  <a:pt x="10263" y="14381"/>
                </a:cubicBezTo>
                <a:cubicBezTo>
                  <a:pt x="10300" y="14441"/>
                  <a:pt x="10375" y="14619"/>
                  <a:pt x="10430" y="14780"/>
                </a:cubicBezTo>
                <a:cubicBezTo>
                  <a:pt x="10485" y="14941"/>
                  <a:pt x="10566" y="15130"/>
                  <a:pt x="10609" y="15200"/>
                </a:cubicBezTo>
                <a:cubicBezTo>
                  <a:pt x="10651" y="15270"/>
                  <a:pt x="10750" y="15465"/>
                  <a:pt x="10826" y="15633"/>
                </a:cubicBezTo>
                <a:cubicBezTo>
                  <a:pt x="10955" y="15917"/>
                  <a:pt x="10982" y="15960"/>
                  <a:pt x="11229" y="16232"/>
                </a:cubicBezTo>
                <a:cubicBezTo>
                  <a:pt x="11376" y="16393"/>
                  <a:pt x="11562" y="16610"/>
                  <a:pt x="11645" y="16715"/>
                </a:cubicBezTo>
                <a:cubicBezTo>
                  <a:pt x="11728" y="16820"/>
                  <a:pt x="11822" y="16934"/>
                  <a:pt x="11850" y="16969"/>
                </a:cubicBezTo>
                <a:cubicBezTo>
                  <a:pt x="11960" y="17102"/>
                  <a:pt x="12027" y="17218"/>
                  <a:pt x="12134" y="17452"/>
                </a:cubicBezTo>
                <a:cubicBezTo>
                  <a:pt x="12279" y="17771"/>
                  <a:pt x="12308" y="17898"/>
                  <a:pt x="12308" y="18217"/>
                </a:cubicBezTo>
                <a:cubicBezTo>
                  <a:pt x="12308" y="18737"/>
                  <a:pt x="12174" y="19017"/>
                  <a:pt x="11858" y="19158"/>
                </a:cubicBezTo>
                <a:cubicBezTo>
                  <a:pt x="11608" y="19270"/>
                  <a:pt x="11320" y="19189"/>
                  <a:pt x="11229" y="18987"/>
                </a:cubicBezTo>
                <a:cubicBezTo>
                  <a:pt x="11210" y="18943"/>
                  <a:pt x="11191" y="18889"/>
                  <a:pt x="11191" y="18867"/>
                </a:cubicBezTo>
                <a:cubicBezTo>
                  <a:pt x="11191" y="18801"/>
                  <a:pt x="11281" y="18725"/>
                  <a:pt x="11358" y="18725"/>
                </a:cubicBezTo>
                <a:cubicBezTo>
                  <a:pt x="11423" y="18725"/>
                  <a:pt x="11431" y="18730"/>
                  <a:pt x="11431" y="18812"/>
                </a:cubicBezTo>
                <a:cubicBezTo>
                  <a:pt x="11431" y="18893"/>
                  <a:pt x="11435" y="18904"/>
                  <a:pt x="11493" y="18904"/>
                </a:cubicBezTo>
                <a:cubicBezTo>
                  <a:pt x="11587" y="18903"/>
                  <a:pt x="11618" y="18873"/>
                  <a:pt x="11633" y="18771"/>
                </a:cubicBezTo>
                <a:cubicBezTo>
                  <a:pt x="11651" y="18655"/>
                  <a:pt x="11618" y="18587"/>
                  <a:pt x="11497" y="18505"/>
                </a:cubicBezTo>
                <a:cubicBezTo>
                  <a:pt x="11405" y="18442"/>
                  <a:pt x="11390" y="18439"/>
                  <a:pt x="11272" y="18467"/>
                </a:cubicBezTo>
                <a:cubicBezTo>
                  <a:pt x="11173" y="18491"/>
                  <a:pt x="11128" y="18523"/>
                  <a:pt x="11051" y="18613"/>
                </a:cubicBezTo>
                <a:cubicBezTo>
                  <a:pt x="10960" y="18718"/>
                  <a:pt x="10954" y="18733"/>
                  <a:pt x="10954" y="18875"/>
                </a:cubicBezTo>
                <a:cubicBezTo>
                  <a:pt x="10954" y="18958"/>
                  <a:pt x="10968" y="19057"/>
                  <a:pt x="10981" y="19095"/>
                </a:cubicBezTo>
                <a:cubicBezTo>
                  <a:pt x="11046" y="19279"/>
                  <a:pt x="11238" y="19519"/>
                  <a:pt x="11392" y="19607"/>
                </a:cubicBezTo>
                <a:cubicBezTo>
                  <a:pt x="11602" y="19727"/>
                  <a:pt x="11958" y="19777"/>
                  <a:pt x="12176" y="19715"/>
                </a:cubicBezTo>
                <a:cubicBezTo>
                  <a:pt x="12229" y="19701"/>
                  <a:pt x="12293" y="19681"/>
                  <a:pt x="12320" y="19674"/>
                </a:cubicBezTo>
                <a:cubicBezTo>
                  <a:pt x="12373" y="19660"/>
                  <a:pt x="12372" y="19658"/>
                  <a:pt x="12506" y="19978"/>
                </a:cubicBezTo>
                <a:cubicBezTo>
                  <a:pt x="12664" y="20353"/>
                  <a:pt x="13006" y="20800"/>
                  <a:pt x="13306" y="21018"/>
                </a:cubicBezTo>
                <a:cubicBezTo>
                  <a:pt x="13474" y="21140"/>
                  <a:pt x="13881" y="21333"/>
                  <a:pt x="14027" y="21359"/>
                </a:cubicBezTo>
                <a:cubicBezTo>
                  <a:pt x="14080" y="21369"/>
                  <a:pt x="14201" y="21394"/>
                  <a:pt x="14295" y="21413"/>
                </a:cubicBezTo>
                <a:cubicBezTo>
                  <a:pt x="14705" y="21500"/>
                  <a:pt x="15618" y="21416"/>
                  <a:pt x="15925" y="21268"/>
                </a:cubicBezTo>
                <a:cubicBezTo>
                  <a:pt x="16219" y="21125"/>
                  <a:pt x="16301" y="21079"/>
                  <a:pt x="16496" y="20922"/>
                </a:cubicBezTo>
                <a:cubicBezTo>
                  <a:pt x="16856" y="20631"/>
                  <a:pt x="17137" y="20308"/>
                  <a:pt x="17376" y="19915"/>
                </a:cubicBezTo>
                <a:cubicBezTo>
                  <a:pt x="17592" y="19562"/>
                  <a:pt x="17767" y="19133"/>
                  <a:pt x="17834" y="18800"/>
                </a:cubicBezTo>
                <a:cubicBezTo>
                  <a:pt x="17933" y="18316"/>
                  <a:pt x="17962" y="18159"/>
                  <a:pt x="17990" y="17884"/>
                </a:cubicBezTo>
                <a:cubicBezTo>
                  <a:pt x="18069" y="17100"/>
                  <a:pt x="17995" y="16527"/>
                  <a:pt x="17757" y="16016"/>
                </a:cubicBezTo>
                <a:cubicBezTo>
                  <a:pt x="17657" y="15802"/>
                  <a:pt x="17165" y="14926"/>
                  <a:pt x="17047" y="14755"/>
                </a:cubicBezTo>
                <a:cubicBezTo>
                  <a:pt x="16922" y="14575"/>
                  <a:pt x="16648" y="14322"/>
                  <a:pt x="16216" y="13994"/>
                </a:cubicBezTo>
                <a:cubicBezTo>
                  <a:pt x="15908" y="13760"/>
                  <a:pt x="15825" y="13696"/>
                  <a:pt x="15661" y="13544"/>
                </a:cubicBezTo>
                <a:cubicBezTo>
                  <a:pt x="15568" y="13458"/>
                  <a:pt x="15468" y="13373"/>
                  <a:pt x="15440" y="13357"/>
                </a:cubicBezTo>
                <a:cubicBezTo>
                  <a:pt x="15367" y="13315"/>
                  <a:pt x="14995" y="12967"/>
                  <a:pt x="14990" y="12937"/>
                </a:cubicBezTo>
                <a:cubicBezTo>
                  <a:pt x="14988" y="12923"/>
                  <a:pt x="14970" y="12902"/>
                  <a:pt x="14951" y="12891"/>
                </a:cubicBezTo>
                <a:cubicBezTo>
                  <a:pt x="14894" y="12856"/>
                  <a:pt x="14933" y="12827"/>
                  <a:pt x="15044" y="12824"/>
                </a:cubicBezTo>
                <a:cubicBezTo>
                  <a:pt x="15127" y="12822"/>
                  <a:pt x="15164" y="12836"/>
                  <a:pt x="15219" y="12891"/>
                </a:cubicBezTo>
                <a:cubicBezTo>
                  <a:pt x="15494" y="13162"/>
                  <a:pt x="15579" y="13207"/>
                  <a:pt x="15863" y="13240"/>
                </a:cubicBezTo>
                <a:cubicBezTo>
                  <a:pt x="15958" y="13252"/>
                  <a:pt x="16023" y="13246"/>
                  <a:pt x="16080" y="13220"/>
                </a:cubicBezTo>
                <a:lnTo>
                  <a:pt x="16162" y="13182"/>
                </a:lnTo>
                <a:lnTo>
                  <a:pt x="16278" y="13307"/>
                </a:lnTo>
                <a:cubicBezTo>
                  <a:pt x="16361" y="13393"/>
                  <a:pt x="16446" y="13451"/>
                  <a:pt x="16554" y="13494"/>
                </a:cubicBezTo>
                <a:cubicBezTo>
                  <a:pt x="16722" y="13561"/>
                  <a:pt x="16895" y="13592"/>
                  <a:pt x="16926" y="13561"/>
                </a:cubicBezTo>
                <a:cubicBezTo>
                  <a:pt x="16937" y="13550"/>
                  <a:pt x="16987" y="13527"/>
                  <a:pt x="17035" y="13511"/>
                </a:cubicBezTo>
                <a:cubicBezTo>
                  <a:pt x="17083" y="13494"/>
                  <a:pt x="17128" y="13461"/>
                  <a:pt x="17136" y="13440"/>
                </a:cubicBezTo>
                <a:cubicBezTo>
                  <a:pt x="17152" y="13395"/>
                  <a:pt x="17230" y="13416"/>
                  <a:pt x="17287" y="13478"/>
                </a:cubicBezTo>
                <a:cubicBezTo>
                  <a:pt x="17419" y="13619"/>
                  <a:pt x="17718" y="13650"/>
                  <a:pt x="17962" y="13548"/>
                </a:cubicBezTo>
                <a:cubicBezTo>
                  <a:pt x="18217" y="13443"/>
                  <a:pt x="18262" y="13444"/>
                  <a:pt x="18389" y="13548"/>
                </a:cubicBezTo>
                <a:cubicBezTo>
                  <a:pt x="18516" y="13652"/>
                  <a:pt x="18727" y="13736"/>
                  <a:pt x="18855" y="13736"/>
                </a:cubicBezTo>
                <a:cubicBezTo>
                  <a:pt x="18921" y="13736"/>
                  <a:pt x="18967" y="13760"/>
                  <a:pt x="19037" y="13827"/>
                </a:cubicBezTo>
                <a:cubicBezTo>
                  <a:pt x="19089" y="13876"/>
                  <a:pt x="19152" y="13922"/>
                  <a:pt x="19177" y="13931"/>
                </a:cubicBezTo>
                <a:cubicBezTo>
                  <a:pt x="19226" y="13948"/>
                  <a:pt x="19452" y="14092"/>
                  <a:pt x="19472" y="14118"/>
                </a:cubicBezTo>
                <a:cubicBezTo>
                  <a:pt x="19479" y="14127"/>
                  <a:pt x="19504" y="14143"/>
                  <a:pt x="19526" y="14152"/>
                </a:cubicBezTo>
                <a:cubicBezTo>
                  <a:pt x="19598" y="14180"/>
                  <a:pt x="19803" y="14507"/>
                  <a:pt x="19856" y="14676"/>
                </a:cubicBezTo>
                <a:cubicBezTo>
                  <a:pt x="19979" y="15069"/>
                  <a:pt x="19816" y="15449"/>
                  <a:pt x="19441" y="15641"/>
                </a:cubicBezTo>
                <a:cubicBezTo>
                  <a:pt x="19230" y="15750"/>
                  <a:pt x="19131" y="15764"/>
                  <a:pt x="18933" y="15712"/>
                </a:cubicBezTo>
                <a:cubicBezTo>
                  <a:pt x="18731" y="15659"/>
                  <a:pt x="18610" y="15557"/>
                  <a:pt x="18533" y="15379"/>
                </a:cubicBezTo>
                <a:cubicBezTo>
                  <a:pt x="18466" y="15225"/>
                  <a:pt x="18461" y="15108"/>
                  <a:pt x="18517" y="15001"/>
                </a:cubicBezTo>
                <a:cubicBezTo>
                  <a:pt x="18649" y="14750"/>
                  <a:pt x="18830" y="14737"/>
                  <a:pt x="18921" y="14967"/>
                </a:cubicBezTo>
                <a:cubicBezTo>
                  <a:pt x="18942" y="15021"/>
                  <a:pt x="18967" y="15034"/>
                  <a:pt x="19022" y="15034"/>
                </a:cubicBezTo>
                <a:cubicBezTo>
                  <a:pt x="19112" y="15034"/>
                  <a:pt x="19149" y="14966"/>
                  <a:pt x="19127" y="14838"/>
                </a:cubicBezTo>
                <a:cubicBezTo>
                  <a:pt x="19104" y="14707"/>
                  <a:pt x="19057" y="14637"/>
                  <a:pt x="18940" y="14564"/>
                </a:cubicBezTo>
                <a:cubicBezTo>
                  <a:pt x="18674" y="14396"/>
                  <a:pt x="18350" y="14491"/>
                  <a:pt x="18156" y="14793"/>
                </a:cubicBezTo>
                <a:cubicBezTo>
                  <a:pt x="17907" y="15180"/>
                  <a:pt x="17979" y="15622"/>
                  <a:pt x="18351" y="16016"/>
                </a:cubicBezTo>
                <a:cubicBezTo>
                  <a:pt x="18443" y="16114"/>
                  <a:pt x="18548" y="16219"/>
                  <a:pt x="18587" y="16249"/>
                </a:cubicBezTo>
                <a:cubicBezTo>
                  <a:pt x="18812" y="16422"/>
                  <a:pt x="19152" y="16524"/>
                  <a:pt x="19414" y="16499"/>
                </a:cubicBezTo>
                <a:cubicBezTo>
                  <a:pt x="19567" y="16484"/>
                  <a:pt x="19859" y="16390"/>
                  <a:pt x="19953" y="16324"/>
                </a:cubicBezTo>
                <a:cubicBezTo>
                  <a:pt x="19984" y="16302"/>
                  <a:pt x="20013" y="16285"/>
                  <a:pt x="20019" y="16286"/>
                </a:cubicBezTo>
                <a:cubicBezTo>
                  <a:pt x="20036" y="16290"/>
                  <a:pt x="20204" y="16138"/>
                  <a:pt x="20330" y="16003"/>
                </a:cubicBezTo>
                <a:cubicBezTo>
                  <a:pt x="20432" y="15893"/>
                  <a:pt x="20578" y="15618"/>
                  <a:pt x="20652" y="15404"/>
                </a:cubicBezTo>
                <a:cubicBezTo>
                  <a:pt x="20714" y="15225"/>
                  <a:pt x="20780" y="14876"/>
                  <a:pt x="20780" y="14718"/>
                </a:cubicBezTo>
                <a:cubicBezTo>
                  <a:pt x="20780" y="14543"/>
                  <a:pt x="20715" y="14235"/>
                  <a:pt x="20628" y="13989"/>
                </a:cubicBezTo>
                <a:cubicBezTo>
                  <a:pt x="20506" y="13640"/>
                  <a:pt x="20108" y="13153"/>
                  <a:pt x="19728" y="12887"/>
                </a:cubicBezTo>
                <a:cubicBezTo>
                  <a:pt x="19629" y="12817"/>
                  <a:pt x="19543" y="12738"/>
                  <a:pt x="19538" y="12716"/>
                </a:cubicBezTo>
                <a:cubicBezTo>
                  <a:pt x="19520" y="12642"/>
                  <a:pt x="19591" y="12582"/>
                  <a:pt x="19744" y="12541"/>
                </a:cubicBezTo>
                <a:cubicBezTo>
                  <a:pt x="19975" y="12479"/>
                  <a:pt x="20143" y="12357"/>
                  <a:pt x="20217" y="12200"/>
                </a:cubicBezTo>
                <a:cubicBezTo>
                  <a:pt x="20251" y="12128"/>
                  <a:pt x="20286" y="12039"/>
                  <a:pt x="20295" y="12000"/>
                </a:cubicBezTo>
                <a:cubicBezTo>
                  <a:pt x="20306" y="11949"/>
                  <a:pt x="20325" y="11929"/>
                  <a:pt x="20365" y="11929"/>
                </a:cubicBezTo>
                <a:cubicBezTo>
                  <a:pt x="20448" y="11929"/>
                  <a:pt x="20618" y="11845"/>
                  <a:pt x="20694" y="11763"/>
                </a:cubicBezTo>
                <a:cubicBezTo>
                  <a:pt x="20783" y="11669"/>
                  <a:pt x="20888" y="11421"/>
                  <a:pt x="20920" y="11243"/>
                </a:cubicBezTo>
                <a:cubicBezTo>
                  <a:pt x="20934" y="11163"/>
                  <a:pt x="20963" y="11094"/>
                  <a:pt x="20986" y="11081"/>
                </a:cubicBezTo>
                <a:cubicBezTo>
                  <a:pt x="21131" y="10993"/>
                  <a:pt x="21253" y="10748"/>
                  <a:pt x="21253" y="10548"/>
                </a:cubicBezTo>
                <a:cubicBezTo>
                  <a:pt x="21253" y="10456"/>
                  <a:pt x="21264" y="10434"/>
                  <a:pt x="21335" y="10373"/>
                </a:cubicBezTo>
                <a:cubicBezTo>
                  <a:pt x="21459" y="10266"/>
                  <a:pt x="21498" y="10166"/>
                  <a:pt x="21502" y="9932"/>
                </a:cubicBezTo>
                <a:cubicBezTo>
                  <a:pt x="21504" y="9796"/>
                  <a:pt x="21517" y="9703"/>
                  <a:pt x="21544" y="9649"/>
                </a:cubicBezTo>
                <a:cubicBezTo>
                  <a:pt x="21567" y="9603"/>
                  <a:pt x="21580" y="9521"/>
                  <a:pt x="21583" y="9433"/>
                </a:cubicBezTo>
                <a:cubicBezTo>
                  <a:pt x="21586" y="9345"/>
                  <a:pt x="21579" y="9252"/>
                  <a:pt x="21560" y="9179"/>
                </a:cubicBezTo>
                <a:cubicBezTo>
                  <a:pt x="21546" y="9127"/>
                  <a:pt x="21500" y="9030"/>
                  <a:pt x="21455" y="8967"/>
                </a:cubicBezTo>
                <a:cubicBezTo>
                  <a:pt x="21385" y="8868"/>
                  <a:pt x="21377" y="8844"/>
                  <a:pt x="21397" y="8788"/>
                </a:cubicBezTo>
                <a:cubicBezTo>
                  <a:pt x="21410" y="8751"/>
                  <a:pt x="21420" y="8692"/>
                  <a:pt x="21420" y="8659"/>
                </a:cubicBezTo>
                <a:cubicBezTo>
                  <a:pt x="21420" y="8542"/>
                  <a:pt x="21323" y="8326"/>
                  <a:pt x="21211" y="8188"/>
                </a:cubicBezTo>
                <a:cubicBezTo>
                  <a:pt x="21148" y="8112"/>
                  <a:pt x="21057" y="7965"/>
                  <a:pt x="21009" y="7860"/>
                </a:cubicBezTo>
                <a:cubicBezTo>
                  <a:pt x="20960" y="7755"/>
                  <a:pt x="20883" y="7622"/>
                  <a:pt x="20834" y="7564"/>
                </a:cubicBezTo>
                <a:cubicBezTo>
                  <a:pt x="20785" y="7506"/>
                  <a:pt x="20715" y="7419"/>
                  <a:pt x="20683" y="7373"/>
                </a:cubicBezTo>
                <a:cubicBezTo>
                  <a:pt x="20650" y="7326"/>
                  <a:pt x="20575" y="7243"/>
                  <a:pt x="20516" y="7185"/>
                </a:cubicBezTo>
                <a:cubicBezTo>
                  <a:pt x="20457" y="7128"/>
                  <a:pt x="20290" y="6963"/>
                  <a:pt x="20143" y="6819"/>
                </a:cubicBezTo>
                <a:cubicBezTo>
                  <a:pt x="19996" y="6676"/>
                  <a:pt x="19863" y="6533"/>
                  <a:pt x="19848" y="6503"/>
                </a:cubicBezTo>
                <a:cubicBezTo>
                  <a:pt x="19834" y="6473"/>
                  <a:pt x="19818" y="6443"/>
                  <a:pt x="19810" y="6436"/>
                </a:cubicBezTo>
                <a:cubicBezTo>
                  <a:pt x="19781" y="6411"/>
                  <a:pt x="19594" y="5987"/>
                  <a:pt x="19569" y="5887"/>
                </a:cubicBezTo>
                <a:cubicBezTo>
                  <a:pt x="19525" y="5714"/>
                  <a:pt x="19538" y="5334"/>
                  <a:pt x="19592" y="5180"/>
                </a:cubicBezTo>
                <a:cubicBezTo>
                  <a:pt x="19704" y="4860"/>
                  <a:pt x="19859" y="4692"/>
                  <a:pt x="20085" y="4643"/>
                </a:cubicBezTo>
                <a:cubicBezTo>
                  <a:pt x="20348" y="4585"/>
                  <a:pt x="20574" y="4682"/>
                  <a:pt x="20714" y="4913"/>
                </a:cubicBezTo>
                <a:cubicBezTo>
                  <a:pt x="20830" y="5105"/>
                  <a:pt x="20858" y="5231"/>
                  <a:pt x="20842" y="5438"/>
                </a:cubicBezTo>
                <a:cubicBezTo>
                  <a:pt x="20825" y="5657"/>
                  <a:pt x="20796" y="5728"/>
                  <a:pt x="20683" y="5812"/>
                </a:cubicBezTo>
                <a:cubicBezTo>
                  <a:pt x="20565" y="5899"/>
                  <a:pt x="20457" y="5884"/>
                  <a:pt x="20434" y="5775"/>
                </a:cubicBezTo>
                <a:cubicBezTo>
                  <a:pt x="20416" y="5686"/>
                  <a:pt x="20374" y="5665"/>
                  <a:pt x="20310" y="5712"/>
                </a:cubicBezTo>
                <a:cubicBezTo>
                  <a:pt x="20247" y="5760"/>
                  <a:pt x="20224" y="5862"/>
                  <a:pt x="20256" y="5966"/>
                </a:cubicBezTo>
                <a:cubicBezTo>
                  <a:pt x="20318" y="6168"/>
                  <a:pt x="20602" y="6217"/>
                  <a:pt x="20861" y="6074"/>
                </a:cubicBezTo>
                <a:cubicBezTo>
                  <a:pt x="21029" y="5982"/>
                  <a:pt x="21128" y="5855"/>
                  <a:pt x="21207" y="5625"/>
                </a:cubicBezTo>
                <a:cubicBezTo>
                  <a:pt x="21253" y="5489"/>
                  <a:pt x="21258" y="5435"/>
                  <a:pt x="21246" y="5267"/>
                </a:cubicBezTo>
                <a:cubicBezTo>
                  <a:pt x="21205" y="4704"/>
                  <a:pt x="20928" y="4291"/>
                  <a:pt x="20434" y="4060"/>
                </a:cubicBezTo>
                <a:cubicBezTo>
                  <a:pt x="19991" y="3853"/>
                  <a:pt x="19574" y="3943"/>
                  <a:pt x="19216" y="4322"/>
                </a:cubicBezTo>
                <a:cubicBezTo>
                  <a:pt x="18959" y="4596"/>
                  <a:pt x="18848" y="4864"/>
                  <a:pt x="18808" y="5313"/>
                </a:cubicBezTo>
                <a:cubicBezTo>
                  <a:pt x="18739" y="6099"/>
                  <a:pt x="18910" y="6694"/>
                  <a:pt x="19398" y="7385"/>
                </a:cubicBezTo>
                <a:cubicBezTo>
                  <a:pt x="19525" y="7565"/>
                  <a:pt x="19638" y="7733"/>
                  <a:pt x="19651" y="7756"/>
                </a:cubicBezTo>
                <a:cubicBezTo>
                  <a:pt x="19664" y="7778"/>
                  <a:pt x="19712" y="7851"/>
                  <a:pt x="19755" y="7918"/>
                </a:cubicBezTo>
                <a:cubicBezTo>
                  <a:pt x="19889" y="8124"/>
                  <a:pt x="20084" y="8596"/>
                  <a:pt x="20112" y="8779"/>
                </a:cubicBezTo>
                <a:cubicBezTo>
                  <a:pt x="20176" y="9190"/>
                  <a:pt x="20118" y="9584"/>
                  <a:pt x="19949" y="9895"/>
                </a:cubicBezTo>
                <a:cubicBezTo>
                  <a:pt x="19772" y="10220"/>
                  <a:pt x="19339" y="10581"/>
                  <a:pt x="18987" y="10698"/>
                </a:cubicBezTo>
                <a:cubicBezTo>
                  <a:pt x="18709" y="10790"/>
                  <a:pt x="18300" y="10837"/>
                  <a:pt x="18032" y="10810"/>
                </a:cubicBezTo>
                <a:cubicBezTo>
                  <a:pt x="17657" y="10772"/>
                  <a:pt x="17360" y="10675"/>
                  <a:pt x="17400" y="10606"/>
                </a:cubicBezTo>
                <a:cubicBezTo>
                  <a:pt x="17408" y="10593"/>
                  <a:pt x="17504" y="10516"/>
                  <a:pt x="17617" y="10436"/>
                </a:cubicBezTo>
                <a:cubicBezTo>
                  <a:pt x="17730" y="10355"/>
                  <a:pt x="17927" y="10182"/>
                  <a:pt x="18052" y="10048"/>
                </a:cubicBezTo>
                <a:cubicBezTo>
                  <a:pt x="18237" y="9852"/>
                  <a:pt x="18295" y="9771"/>
                  <a:pt x="18362" y="9616"/>
                </a:cubicBezTo>
                <a:cubicBezTo>
                  <a:pt x="18531" y="9229"/>
                  <a:pt x="18581" y="8717"/>
                  <a:pt x="18482" y="8376"/>
                </a:cubicBezTo>
                <a:cubicBezTo>
                  <a:pt x="18336" y="7870"/>
                  <a:pt x="17987" y="7516"/>
                  <a:pt x="17543" y="7427"/>
                </a:cubicBezTo>
                <a:cubicBezTo>
                  <a:pt x="17415" y="7401"/>
                  <a:pt x="17360" y="7405"/>
                  <a:pt x="17206" y="7439"/>
                </a:cubicBezTo>
                <a:cubicBezTo>
                  <a:pt x="16816" y="7526"/>
                  <a:pt x="16593" y="7754"/>
                  <a:pt x="16542" y="8118"/>
                </a:cubicBezTo>
                <a:cubicBezTo>
                  <a:pt x="16504" y="8389"/>
                  <a:pt x="16712" y="8650"/>
                  <a:pt x="16965" y="8650"/>
                </a:cubicBezTo>
                <a:cubicBezTo>
                  <a:pt x="17062" y="8650"/>
                  <a:pt x="17094" y="8637"/>
                  <a:pt x="17151" y="8575"/>
                </a:cubicBezTo>
                <a:cubicBezTo>
                  <a:pt x="17219" y="8503"/>
                  <a:pt x="17235" y="8440"/>
                  <a:pt x="17206" y="8359"/>
                </a:cubicBezTo>
                <a:cubicBezTo>
                  <a:pt x="17189" y="8313"/>
                  <a:pt x="17123" y="8306"/>
                  <a:pt x="17085" y="8346"/>
                </a:cubicBezTo>
                <a:cubicBezTo>
                  <a:pt x="17067" y="8366"/>
                  <a:pt x="17045" y="8366"/>
                  <a:pt x="17012" y="8346"/>
                </a:cubicBezTo>
                <a:cubicBezTo>
                  <a:pt x="16986" y="8332"/>
                  <a:pt x="16958" y="8325"/>
                  <a:pt x="16950" y="8334"/>
                </a:cubicBezTo>
                <a:cubicBezTo>
                  <a:pt x="16942" y="8343"/>
                  <a:pt x="16919" y="8310"/>
                  <a:pt x="16899" y="8259"/>
                </a:cubicBezTo>
                <a:cubicBezTo>
                  <a:pt x="16866" y="8174"/>
                  <a:pt x="16865" y="8158"/>
                  <a:pt x="16907" y="8084"/>
                </a:cubicBezTo>
                <a:cubicBezTo>
                  <a:pt x="16983" y="7950"/>
                  <a:pt x="17149" y="7869"/>
                  <a:pt x="17318" y="7880"/>
                </a:cubicBezTo>
                <a:cubicBezTo>
                  <a:pt x="17339" y="7882"/>
                  <a:pt x="17400" y="7926"/>
                  <a:pt x="17454" y="7976"/>
                </a:cubicBezTo>
                <a:cubicBezTo>
                  <a:pt x="17632" y="8143"/>
                  <a:pt x="17641" y="8403"/>
                  <a:pt x="17481" y="8667"/>
                </a:cubicBezTo>
                <a:cubicBezTo>
                  <a:pt x="17179" y="9168"/>
                  <a:pt x="16570" y="9176"/>
                  <a:pt x="15782" y="8688"/>
                </a:cubicBezTo>
                <a:cubicBezTo>
                  <a:pt x="15486" y="8505"/>
                  <a:pt x="15119" y="8229"/>
                  <a:pt x="15126" y="8197"/>
                </a:cubicBezTo>
                <a:cubicBezTo>
                  <a:pt x="15128" y="8183"/>
                  <a:pt x="15113" y="8174"/>
                  <a:pt x="15095" y="8176"/>
                </a:cubicBezTo>
                <a:cubicBezTo>
                  <a:pt x="15014" y="8184"/>
                  <a:pt x="14136" y="7253"/>
                  <a:pt x="14136" y="7160"/>
                </a:cubicBezTo>
                <a:cubicBezTo>
                  <a:pt x="14136" y="7144"/>
                  <a:pt x="14179" y="7106"/>
                  <a:pt x="14233" y="7073"/>
                </a:cubicBezTo>
                <a:lnTo>
                  <a:pt x="14330" y="7011"/>
                </a:lnTo>
                <a:lnTo>
                  <a:pt x="14722" y="7044"/>
                </a:lnTo>
                <a:cubicBezTo>
                  <a:pt x="15404" y="7100"/>
                  <a:pt x="16023" y="7052"/>
                  <a:pt x="16437" y="6902"/>
                </a:cubicBezTo>
                <a:cubicBezTo>
                  <a:pt x="16870" y="6747"/>
                  <a:pt x="17293" y="6455"/>
                  <a:pt x="17633" y="6087"/>
                </a:cubicBezTo>
                <a:cubicBezTo>
                  <a:pt x="18119" y="5559"/>
                  <a:pt x="18468" y="5000"/>
                  <a:pt x="18653" y="4439"/>
                </a:cubicBezTo>
                <a:cubicBezTo>
                  <a:pt x="18801" y="3990"/>
                  <a:pt x="18820" y="3849"/>
                  <a:pt x="18816" y="3382"/>
                </a:cubicBezTo>
                <a:cubicBezTo>
                  <a:pt x="18813" y="3001"/>
                  <a:pt x="18809" y="2935"/>
                  <a:pt x="18742" y="2658"/>
                </a:cubicBezTo>
                <a:cubicBezTo>
                  <a:pt x="18611" y="2115"/>
                  <a:pt x="18313" y="1549"/>
                  <a:pt x="17959" y="1168"/>
                </a:cubicBezTo>
                <a:cubicBezTo>
                  <a:pt x="17541" y="720"/>
                  <a:pt x="17143" y="478"/>
                  <a:pt x="16461" y="261"/>
                </a:cubicBezTo>
                <a:cubicBezTo>
                  <a:pt x="16168" y="167"/>
                  <a:pt x="15625" y="74"/>
                  <a:pt x="15386" y="74"/>
                </a:cubicBezTo>
                <a:cubicBezTo>
                  <a:pt x="15305" y="74"/>
                  <a:pt x="15203" y="62"/>
                  <a:pt x="15161" y="49"/>
                </a:cubicBezTo>
                <a:cubicBezTo>
                  <a:pt x="15118" y="36"/>
                  <a:pt x="15083" y="33"/>
                  <a:pt x="15083" y="44"/>
                </a:cubicBezTo>
                <a:cubicBezTo>
                  <a:pt x="15083" y="56"/>
                  <a:pt x="15018" y="68"/>
                  <a:pt x="14939" y="69"/>
                </a:cubicBezTo>
                <a:cubicBezTo>
                  <a:pt x="14510" y="80"/>
                  <a:pt x="13936" y="235"/>
                  <a:pt x="13445" y="473"/>
                </a:cubicBezTo>
                <a:cubicBezTo>
                  <a:pt x="13090" y="645"/>
                  <a:pt x="12997" y="700"/>
                  <a:pt x="12778" y="852"/>
                </a:cubicBezTo>
                <a:cubicBezTo>
                  <a:pt x="12254" y="1215"/>
                  <a:pt x="11816" y="1604"/>
                  <a:pt x="11528" y="1967"/>
                </a:cubicBezTo>
                <a:cubicBezTo>
                  <a:pt x="11355" y="2185"/>
                  <a:pt x="11028" y="2655"/>
                  <a:pt x="11028" y="2683"/>
                </a:cubicBezTo>
                <a:cubicBezTo>
                  <a:pt x="11028" y="2709"/>
                  <a:pt x="10881" y="2902"/>
                  <a:pt x="10814" y="2966"/>
                </a:cubicBezTo>
                <a:cubicBezTo>
                  <a:pt x="10726" y="3050"/>
                  <a:pt x="10665" y="3068"/>
                  <a:pt x="10318" y="3111"/>
                </a:cubicBezTo>
                <a:cubicBezTo>
                  <a:pt x="9697" y="3190"/>
                  <a:pt x="9367" y="3398"/>
                  <a:pt x="9161" y="3848"/>
                </a:cubicBezTo>
                <a:cubicBezTo>
                  <a:pt x="8997" y="4206"/>
                  <a:pt x="8990" y="4617"/>
                  <a:pt x="9138" y="4984"/>
                </a:cubicBezTo>
                <a:cubicBezTo>
                  <a:pt x="9234" y="5223"/>
                  <a:pt x="9240" y="5338"/>
                  <a:pt x="9181" y="5500"/>
                </a:cubicBezTo>
                <a:cubicBezTo>
                  <a:pt x="9097" y="5725"/>
                  <a:pt x="8864" y="6063"/>
                  <a:pt x="8606" y="6328"/>
                </a:cubicBezTo>
                <a:cubicBezTo>
                  <a:pt x="8487" y="6450"/>
                  <a:pt x="8286" y="6611"/>
                  <a:pt x="8253" y="6611"/>
                </a:cubicBezTo>
                <a:cubicBezTo>
                  <a:pt x="8201" y="6611"/>
                  <a:pt x="8025" y="6506"/>
                  <a:pt x="7857" y="6370"/>
                </a:cubicBezTo>
                <a:cubicBezTo>
                  <a:pt x="7595" y="6158"/>
                  <a:pt x="7332" y="5817"/>
                  <a:pt x="7194" y="5508"/>
                </a:cubicBezTo>
                <a:cubicBezTo>
                  <a:pt x="7052" y="5193"/>
                  <a:pt x="7056" y="4877"/>
                  <a:pt x="7201" y="4564"/>
                </a:cubicBezTo>
                <a:cubicBezTo>
                  <a:pt x="7221" y="4522"/>
                  <a:pt x="7371" y="4283"/>
                  <a:pt x="7535" y="4031"/>
                </a:cubicBezTo>
                <a:cubicBezTo>
                  <a:pt x="7699" y="3779"/>
                  <a:pt x="7896" y="3439"/>
                  <a:pt x="7974" y="3278"/>
                </a:cubicBezTo>
                <a:cubicBezTo>
                  <a:pt x="8051" y="3117"/>
                  <a:pt x="8127" y="2970"/>
                  <a:pt x="8144" y="2949"/>
                </a:cubicBezTo>
                <a:cubicBezTo>
                  <a:pt x="8161" y="2928"/>
                  <a:pt x="8182" y="2864"/>
                  <a:pt x="8191" y="2808"/>
                </a:cubicBezTo>
                <a:cubicBezTo>
                  <a:pt x="8200" y="2752"/>
                  <a:pt x="8224" y="2678"/>
                  <a:pt x="8241" y="2641"/>
                </a:cubicBezTo>
                <a:cubicBezTo>
                  <a:pt x="8259" y="2604"/>
                  <a:pt x="8267" y="2568"/>
                  <a:pt x="8261" y="2562"/>
                </a:cubicBezTo>
                <a:cubicBezTo>
                  <a:pt x="8243" y="2544"/>
                  <a:pt x="8319" y="2292"/>
                  <a:pt x="8369" y="2200"/>
                </a:cubicBezTo>
                <a:cubicBezTo>
                  <a:pt x="8419" y="2111"/>
                  <a:pt x="8509" y="1689"/>
                  <a:pt x="8521" y="1497"/>
                </a:cubicBezTo>
                <a:cubicBezTo>
                  <a:pt x="8530" y="1344"/>
                  <a:pt x="8461" y="983"/>
                  <a:pt x="8389" y="810"/>
                </a:cubicBezTo>
                <a:cubicBezTo>
                  <a:pt x="8251" y="482"/>
                  <a:pt x="7898" y="160"/>
                  <a:pt x="7558" y="49"/>
                </a:cubicBezTo>
                <a:cubicBezTo>
                  <a:pt x="7435" y="8"/>
                  <a:pt x="7308" y="-6"/>
                  <a:pt x="7186" y="3"/>
                </a:cubicBezTo>
                <a:close/>
                <a:moveTo>
                  <a:pt x="12444" y="14364"/>
                </a:moveTo>
                <a:cubicBezTo>
                  <a:pt x="12467" y="14355"/>
                  <a:pt x="12486" y="14358"/>
                  <a:pt x="12491" y="14372"/>
                </a:cubicBezTo>
                <a:cubicBezTo>
                  <a:pt x="12495" y="14386"/>
                  <a:pt x="12544" y="14452"/>
                  <a:pt x="12595" y="14522"/>
                </a:cubicBezTo>
                <a:cubicBezTo>
                  <a:pt x="12698" y="14660"/>
                  <a:pt x="12898" y="14833"/>
                  <a:pt x="13104" y="14959"/>
                </a:cubicBezTo>
                <a:cubicBezTo>
                  <a:pt x="13203" y="15020"/>
                  <a:pt x="13232" y="15052"/>
                  <a:pt x="13232" y="15096"/>
                </a:cubicBezTo>
                <a:cubicBezTo>
                  <a:pt x="13232" y="15178"/>
                  <a:pt x="13370" y="15386"/>
                  <a:pt x="13488" y="15483"/>
                </a:cubicBezTo>
                <a:cubicBezTo>
                  <a:pt x="13542" y="15528"/>
                  <a:pt x="13646" y="15591"/>
                  <a:pt x="13721" y="15621"/>
                </a:cubicBezTo>
                <a:cubicBezTo>
                  <a:pt x="13842" y="15669"/>
                  <a:pt x="13869" y="15670"/>
                  <a:pt x="13977" y="15641"/>
                </a:cubicBezTo>
                <a:cubicBezTo>
                  <a:pt x="14043" y="15624"/>
                  <a:pt x="14108" y="15603"/>
                  <a:pt x="14121" y="15592"/>
                </a:cubicBezTo>
                <a:cubicBezTo>
                  <a:pt x="14162" y="15554"/>
                  <a:pt x="14206" y="15568"/>
                  <a:pt x="14206" y="15621"/>
                </a:cubicBezTo>
                <a:cubicBezTo>
                  <a:pt x="14206" y="15693"/>
                  <a:pt x="14353" y="15933"/>
                  <a:pt x="14435" y="15995"/>
                </a:cubicBezTo>
                <a:cubicBezTo>
                  <a:pt x="14508" y="16050"/>
                  <a:pt x="14682" y="16115"/>
                  <a:pt x="14827" y="16141"/>
                </a:cubicBezTo>
                <a:cubicBezTo>
                  <a:pt x="14907" y="16155"/>
                  <a:pt x="14916" y="16163"/>
                  <a:pt x="14916" y="16232"/>
                </a:cubicBezTo>
                <a:cubicBezTo>
                  <a:pt x="14916" y="16342"/>
                  <a:pt x="15025" y="16572"/>
                  <a:pt x="15114" y="16653"/>
                </a:cubicBezTo>
                <a:cubicBezTo>
                  <a:pt x="15156" y="16691"/>
                  <a:pt x="15256" y="16757"/>
                  <a:pt x="15339" y="16798"/>
                </a:cubicBezTo>
                <a:cubicBezTo>
                  <a:pt x="15467" y="16863"/>
                  <a:pt x="15490" y="16881"/>
                  <a:pt x="15479" y="16927"/>
                </a:cubicBezTo>
                <a:cubicBezTo>
                  <a:pt x="15453" y="17035"/>
                  <a:pt x="15539" y="17247"/>
                  <a:pt x="15653" y="17356"/>
                </a:cubicBezTo>
                <a:cubicBezTo>
                  <a:pt x="15713" y="17412"/>
                  <a:pt x="15758" y="17471"/>
                  <a:pt x="15754" y="17485"/>
                </a:cubicBezTo>
                <a:cubicBezTo>
                  <a:pt x="15751" y="17499"/>
                  <a:pt x="15763" y="17502"/>
                  <a:pt x="15785" y="17493"/>
                </a:cubicBezTo>
                <a:cubicBezTo>
                  <a:pt x="15815" y="17481"/>
                  <a:pt x="15819" y="17486"/>
                  <a:pt x="15801" y="17510"/>
                </a:cubicBezTo>
                <a:cubicBezTo>
                  <a:pt x="15760" y="17566"/>
                  <a:pt x="15700" y="17790"/>
                  <a:pt x="15700" y="17884"/>
                </a:cubicBezTo>
                <a:cubicBezTo>
                  <a:pt x="15700" y="18014"/>
                  <a:pt x="15738" y="18147"/>
                  <a:pt x="15805" y="18246"/>
                </a:cubicBezTo>
                <a:cubicBezTo>
                  <a:pt x="15936" y="18441"/>
                  <a:pt x="15945" y="18464"/>
                  <a:pt x="15894" y="18554"/>
                </a:cubicBezTo>
                <a:cubicBezTo>
                  <a:pt x="15843" y="18645"/>
                  <a:pt x="15802" y="18818"/>
                  <a:pt x="15782" y="19033"/>
                </a:cubicBezTo>
                <a:cubicBezTo>
                  <a:pt x="15764" y="19220"/>
                  <a:pt x="15651" y="19428"/>
                  <a:pt x="15428" y="19678"/>
                </a:cubicBezTo>
                <a:cubicBezTo>
                  <a:pt x="15288" y="19835"/>
                  <a:pt x="15224" y="19888"/>
                  <a:pt x="15060" y="19969"/>
                </a:cubicBezTo>
                <a:cubicBezTo>
                  <a:pt x="14950" y="20023"/>
                  <a:pt x="14798" y="20079"/>
                  <a:pt x="14726" y="20094"/>
                </a:cubicBezTo>
                <a:cubicBezTo>
                  <a:pt x="14459" y="20152"/>
                  <a:pt x="14167" y="20120"/>
                  <a:pt x="13934" y="20003"/>
                </a:cubicBezTo>
                <a:cubicBezTo>
                  <a:pt x="13744" y="19907"/>
                  <a:pt x="13618" y="19782"/>
                  <a:pt x="13473" y="19549"/>
                </a:cubicBezTo>
                <a:cubicBezTo>
                  <a:pt x="13208" y="19125"/>
                  <a:pt x="13235" y="18620"/>
                  <a:pt x="13538" y="18301"/>
                </a:cubicBezTo>
                <a:cubicBezTo>
                  <a:pt x="13751" y="18077"/>
                  <a:pt x="14056" y="18065"/>
                  <a:pt x="14272" y="18276"/>
                </a:cubicBezTo>
                <a:cubicBezTo>
                  <a:pt x="14484" y="18483"/>
                  <a:pt x="14420" y="18874"/>
                  <a:pt x="14159" y="18954"/>
                </a:cubicBezTo>
                <a:cubicBezTo>
                  <a:pt x="14076" y="18979"/>
                  <a:pt x="13956" y="18942"/>
                  <a:pt x="13961" y="18892"/>
                </a:cubicBezTo>
                <a:cubicBezTo>
                  <a:pt x="13963" y="18878"/>
                  <a:pt x="13952" y="18859"/>
                  <a:pt x="13938" y="18850"/>
                </a:cubicBezTo>
                <a:cubicBezTo>
                  <a:pt x="13925" y="18841"/>
                  <a:pt x="13948" y="18826"/>
                  <a:pt x="13989" y="18817"/>
                </a:cubicBezTo>
                <a:cubicBezTo>
                  <a:pt x="14030" y="18807"/>
                  <a:pt x="14058" y="18787"/>
                  <a:pt x="14051" y="18775"/>
                </a:cubicBezTo>
                <a:cubicBezTo>
                  <a:pt x="14044" y="18763"/>
                  <a:pt x="14050" y="18746"/>
                  <a:pt x="14062" y="18738"/>
                </a:cubicBezTo>
                <a:cubicBezTo>
                  <a:pt x="14093" y="18717"/>
                  <a:pt x="14087" y="18580"/>
                  <a:pt x="14055" y="18575"/>
                </a:cubicBezTo>
                <a:cubicBezTo>
                  <a:pt x="14040" y="18573"/>
                  <a:pt x="13995" y="18567"/>
                  <a:pt x="13954" y="18559"/>
                </a:cubicBezTo>
                <a:cubicBezTo>
                  <a:pt x="13891" y="18545"/>
                  <a:pt x="13864" y="18555"/>
                  <a:pt x="13814" y="18613"/>
                </a:cubicBezTo>
                <a:cubicBezTo>
                  <a:pt x="13764" y="18671"/>
                  <a:pt x="13756" y="18707"/>
                  <a:pt x="13756" y="18825"/>
                </a:cubicBezTo>
                <a:cubicBezTo>
                  <a:pt x="13756" y="19018"/>
                  <a:pt x="13792" y="19082"/>
                  <a:pt x="13946" y="19166"/>
                </a:cubicBezTo>
                <a:cubicBezTo>
                  <a:pt x="14054" y="19226"/>
                  <a:pt x="14095" y="19236"/>
                  <a:pt x="14190" y="19224"/>
                </a:cubicBezTo>
                <a:cubicBezTo>
                  <a:pt x="14405" y="19199"/>
                  <a:pt x="14639" y="18990"/>
                  <a:pt x="14718" y="18750"/>
                </a:cubicBezTo>
                <a:cubicBezTo>
                  <a:pt x="14796" y="18513"/>
                  <a:pt x="14733" y="18106"/>
                  <a:pt x="14586" y="17893"/>
                </a:cubicBezTo>
                <a:cubicBezTo>
                  <a:pt x="14483" y="17743"/>
                  <a:pt x="14288" y="17594"/>
                  <a:pt x="14097" y="17514"/>
                </a:cubicBezTo>
                <a:cubicBezTo>
                  <a:pt x="13965" y="17459"/>
                  <a:pt x="13884" y="17441"/>
                  <a:pt x="13694" y="17435"/>
                </a:cubicBezTo>
                <a:cubicBezTo>
                  <a:pt x="13563" y="17431"/>
                  <a:pt x="13450" y="17427"/>
                  <a:pt x="13441" y="17427"/>
                </a:cubicBezTo>
                <a:cubicBezTo>
                  <a:pt x="13425" y="17426"/>
                  <a:pt x="13408" y="17330"/>
                  <a:pt x="13387" y="17152"/>
                </a:cubicBezTo>
                <a:cubicBezTo>
                  <a:pt x="13380" y="17093"/>
                  <a:pt x="13359" y="16995"/>
                  <a:pt x="13341" y="16936"/>
                </a:cubicBezTo>
                <a:cubicBezTo>
                  <a:pt x="13322" y="16876"/>
                  <a:pt x="13297" y="16768"/>
                  <a:pt x="13282" y="16694"/>
                </a:cubicBezTo>
                <a:cubicBezTo>
                  <a:pt x="13252" y="16537"/>
                  <a:pt x="13130" y="16272"/>
                  <a:pt x="12995" y="16066"/>
                </a:cubicBezTo>
                <a:cubicBezTo>
                  <a:pt x="12943" y="15985"/>
                  <a:pt x="12902" y="15908"/>
                  <a:pt x="12902" y="15895"/>
                </a:cubicBezTo>
                <a:cubicBezTo>
                  <a:pt x="12902" y="15882"/>
                  <a:pt x="12839" y="15760"/>
                  <a:pt x="12762" y="15625"/>
                </a:cubicBezTo>
                <a:cubicBezTo>
                  <a:pt x="12516" y="15189"/>
                  <a:pt x="12402" y="14835"/>
                  <a:pt x="12401" y="14497"/>
                </a:cubicBezTo>
                <a:cubicBezTo>
                  <a:pt x="12401" y="14408"/>
                  <a:pt x="12413" y="14377"/>
                  <a:pt x="12444" y="14364"/>
                </a:cubicBezTo>
                <a:close/>
                <a:moveTo>
                  <a:pt x="14039" y="18892"/>
                </a:moveTo>
                <a:cubicBezTo>
                  <a:pt x="14026" y="18883"/>
                  <a:pt x="14016" y="18885"/>
                  <a:pt x="14016" y="18900"/>
                </a:cubicBezTo>
                <a:cubicBezTo>
                  <a:pt x="14016" y="18915"/>
                  <a:pt x="14026" y="18929"/>
                  <a:pt x="14039" y="18929"/>
                </a:cubicBezTo>
                <a:cubicBezTo>
                  <a:pt x="14052" y="18929"/>
                  <a:pt x="14062" y="18923"/>
                  <a:pt x="14062" y="18916"/>
                </a:cubicBezTo>
                <a:cubicBezTo>
                  <a:pt x="14062" y="18910"/>
                  <a:pt x="14052" y="18900"/>
                  <a:pt x="14039" y="18892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35" name="octo assets_task_01jy0enf6bet6ajpbsx1z669gy_1750214592_img_1.png" descr="octo assets_task_01jy0enf6bet6ajpbsx1z669gy_1750214592_img_1.png"/>
          <p:cNvPicPr>
            <a:picLocks noChangeAspect="1"/>
          </p:cNvPicPr>
          <p:nvPr/>
        </p:nvPicPr>
        <p:blipFill>
          <a:blip r:embed="rId3"/>
          <a:srcRect l="3931" t="7711" r="5099" b="7517"/>
          <a:stretch>
            <a:fillRect/>
          </a:stretch>
        </p:blipFill>
        <p:spPr>
          <a:xfrm>
            <a:off x="3242209" y="3784660"/>
            <a:ext cx="2486315" cy="2316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2" h="21570" extrusionOk="0">
                <a:moveTo>
                  <a:pt x="7182" y="3"/>
                </a:moveTo>
                <a:cubicBezTo>
                  <a:pt x="7060" y="12"/>
                  <a:pt x="6943" y="42"/>
                  <a:pt x="6838" y="99"/>
                </a:cubicBezTo>
                <a:cubicBezTo>
                  <a:pt x="6652" y="200"/>
                  <a:pt x="6618" y="237"/>
                  <a:pt x="6549" y="383"/>
                </a:cubicBezTo>
                <a:cubicBezTo>
                  <a:pt x="6407" y="682"/>
                  <a:pt x="6471" y="965"/>
                  <a:pt x="6710" y="1097"/>
                </a:cubicBezTo>
                <a:cubicBezTo>
                  <a:pt x="6795" y="1143"/>
                  <a:pt x="6816" y="1144"/>
                  <a:pt x="6896" y="1119"/>
                </a:cubicBezTo>
                <a:cubicBezTo>
                  <a:pt x="6989" y="1089"/>
                  <a:pt x="7034" y="1020"/>
                  <a:pt x="7034" y="912"/>
                </a:cubicBezTo>
                <a:cubicBezTo>
                  <a:pt x="7034" y="837"/>
                  <a:pt x="6960" y="809"/>
                  <a:pt x="6883" y="853"/>
                </a:cubicBezTo>
                <a:cubicBezTo>
                  <a:pt x="6816" y="890"/>
                  <a:pt x="6761" y="878"/>
                  <a:pt x="6786" y="834"/>
                </a:cubicBezTo>
                <a:cubicBezTo>
                  <a:pt x="6794" y="821"/>
                  <a:pt x="6790" y="812"/>
                  <a:pt x="6776" y="812"/>
                </a:cubicBezTo>
                <a:cubicBezTo>
                  <a:pt x="6736" y="812"/>
                  <a:pt x="6745" y="706"/>
                  <a:pt x="6793" y="609"/>
                </a:cubicBezTo>
                <a:cubicBezTo>
                  <a:pt x="6840" y="514"/>
                  <a:pt x="6985" y="434"/>
                  <a:pt x="7113" y="431"/>
                </a:cubicBezTo>
                <a:cubicBezTo>
                  <a:pt x="7231" y="429"/>
                  <a:pt x="7421" y="531"/>
                  <a:pt x="7527" y="653"/>
                </a:cubicBezTo>
                <a:cubicBezTo>
                  <a:pt x="7581" y="717"/>
                  <a:pt x="7619" y="778"/>
                  <a:pt x="7613" y="790"/>
                </a:cubicBezTo>
                <a:cubicBezTo>
                  <a:pt x="7606" y="801"/>
                  <a:pt x="7613" y="812"/>
                  <a:pt x="7626" y="812"/>
                </a:cubicBezTo>
                <a:cubicBezTo>
                  <a:pt x="7665" y="812"/>
                  <a:pt x="7763" y="1041"/>
                  <a:pt x="7778" y="1167"/>
                </a:cubicBezTo>
                <a:cubicBezTo>
                  <a:pt x="7798" y="1334"/>
                  <a:pt x="7756" y="1655"/>
                  <a:pt x="7695" y="1810"/>
                </a:cubicBezTo>
                <a:cubicBezTo>
                  <a:pt x="7493" y="2323"/>
                  <a:pt x="6997" y="2650"/>
                  <a:pt x="6642" y="2504"/>
                </a:cubicBezTo>
                <a:cubicBezTo>
                  <a:pt x="6363" y="2390"/>
                  <a:pt x="6301" y="1930"/>
                  <a:pt x="6552" y="1828"/>
                </a:cubicBezTo>
                <a:cubicBezTo>
                  <a:pt x="6600" y="1809"/>
                  <a:pt x="6621" y="1817"/>
                  <a:pt x="6666" y="1872"/>
                </a:cubicBezTo>
                <a:cubicBezTo>
                  <a:pt x="6712" y="1930"/>
                  <a:pt x="6724" y="1935"/>
                  <a:pt x="6769" y="1909"/>
                </a:cubicBezTo>
                <a:cubicBezTo>
                  <a:pt x="6842" y="1867"/>
                  <a:pt x="6843" y="1706"/>
                  <a:pt x="6769" y="1632"/>
                </a:cubicBezTo>
                <a:cubicBezTo>
                  <a:pt x="6486" y="1348"/>
                  <a:pt x="6040" y="1666"/>
                  <a:pt x="6039" y="2153"/>
                </a:cubicBezTo>
                <a:cubicBezTo>
                  <a:pt x="6039" y="2395"/>
                  <a:pt x="6112" y="2575"/>
                  <a:pt x="6283" y="2756"/>
                </a:cubicBezTo>
                <a:cubicBezTo>
                  <a:pt x="6479" y="2961"/>
                  <a:pt x="6631" y="3032"/>
                  <a:pt x="6917" y="3051"/>
                </a:cubicBezTo>
                <a:lnTo>
                  <a:pt x="7141" y="3066"/>
                </a:lnTo>
                <a:lnTo>
                  <a:pt x="6917" y="3291"/>
                </a:lnTo>
                <a:cubicBezTo>
                  <a:pt x="6290" y="3928"/>
                  <a:pt x="6204" y="4049"/>
                  <a:pt x="6087" y="4440"/>
                </a:cubicBezTo>
                <a:cubicBezTo>
                  <a:pt x="5970" y="4834"/>
                  <a:pt x="5956" y="4974"/>
                  <a:pt x="5977" y="5671"/>
                </a:cubicBezTo>
                <a:cubicBezTo>
                  <a:pt x="5987" y="6018"/>
                  <a:pt x="6055" y="6283"/>
                  <a:pt x="6232" y="6683"/>
                </a:cubicBezTo>
                <a:cubicBezTo>
                  <a:pt x="6421" y="7112"/>
                  <a:pt x="6665" y="7428"/>
                  <a:pt x="6910" y="7563"/>
                </a:cubicBezTo>
                <a:cubicBezTo>
                  <a:pt x="7015" y="7620"/>
                  <a:pt x="7022" y="7650"/>
                  <a:pt x="6958" y="7707"/>
                </a:cubicBezTo>
                <a:cubicBezTo>
                  <a:pt x="6871" y="7784"/>
                  <a:pt x="6489" y="7981"/>
                  <a:pt x="6263" y="8065"/>
                </a:cubicBezTo>
                <a:cubicBezTo>
                  <a:pt x="5959" y="8178"/>
                  <a:pt x="5709" y="8225"/>
                  <a:pt x="5374" y="8228"/>
                </a:cubicBezTo>
                <a:cubicBezTo>
                  <a:pt x="5059" y="8230"/>
                  <a:pt x="4857" y="8184"/>
                  <a:pt x="4620" y="8058"/>
                </a:cubicBezTo>
                <a:cubicBezTo>
                  <a:pt x="4452" y="7968"/>
                  <a:pt x="4233" y="7718"/>
                  <a:pt x="4142" y="7515"/>
                </a:cubicBezTo>
                <a:cubicBezTo>
                  <a:pt x="4066" y="7346"/>
                  <a:pt x="4060" y="7324"/>
                  <a:pt x="4059" y="7060"/>
                </a:cubicBezTo>
                <a:cubicBezTo>
                  <a:pt x="4058" y="6741"/>
                  <a:pt x="4110" y="6541"/>
                  <a:pt x="4245" y="6321"/>
                </a:cubicBezTo>
                <a:cubicBezTo>
                  <a:pt x="4455" y="5979"/>
                  <a:pt x="4703" y="5599"/>
                  <a:pt x="4761" y="5530"/>
                </a:cubicBezTo>
                <a:cubicBezTo>
                  <a:pt x="4882" y="5390"/>
                  <a:pt x="5233" y="4836"/>
                  <a:pt x="5326" y="4636"/>
                </a:cubicBezTo>
                <a:cubicBezTo>
                  <a:pt x="5514" y="4235"/>
                  <a:pt x="5636" y="3720"/>
                  <a:pt x="5636" y="3339"/>
                </a:cubicBezTo>
                <a:cubicBezTo>
                  <a:pt x="5636" y="3045"/>
                  <a:pt x="5476" y="2458"/>
                  <a:pt x="5323" y="2198"/>
                </a:cubicBezTo>
                <a:cubicBezTo>
                  <a:pt x="5093" y="1808"/>
                  <a:pt x="4678" y="1373"/>
                  <a:pt x="4438" y="1266"/>
                </a:cubicBezTo>
                <a:cubicBezTo>
                  <a:pt x="3836" y="1001"/>
                  <a:pt x="3658" y="953"/>
                  <a:pt x="3288" y="956"/>
                </a:cubicBezTo>
                <a:cubicBezTo>
                  <a:pt x="2588" y="962"/>
                  <a:pt x="1913" y="1300"/>
                  <a:pt x="1569" y="1817"/>
                </a:cubicBezTo>
                <a:cubicBezTo>
                  <a:pt x="1432" y="2024"/>
                  <a:pt x="1285" y="2350"/>
                  <a:pt x="1232" y="2567"/>
                </a:cubicBezTo>
                <a:cubicBezTo>
                  <a:pt x="1186" y="2757"/>
                  <a:pt x="1184" y="3132"/>
                  <a:pt x="1225" y="3306"/>
                </a:cubicBezTo>
                <a:cubicBezTo>
                  <a:pt x="1318" y="3695"/>
                  <a:pt x="1522" y="3987"/>
                  <a:pt x="1821" y="4148"/>
                </a:cubicBezTo>
                <a:cubicBezTo>
                  <a:pt x="2330" y="4424"/>
                  <a:pt x="2885" y="4248"/>
                  <a:pt x="3105" y="3742"/>
                </a:cubicBezTo>
                <a:cubicBezTo>
                  <a:pt x="3229" y="3458"/>
                  <a:pt x="3189" y="3198"/>
                  <a:pt x="2985" y="2988"/>
                </a:cubicBezTo>
                <a:cubicBezTo>
                  <a:pt x="2898" y="2899"/>
                  <a:pt x="2870" y="2887"/>
                  <a:pt x="2744" y="2877"/>
                </a:cubicBezTo>
                <a:cubicBezTo>
                  <a:pt x="2564" y="2863"/>
                  <a:pt x="2492" y="2883"/>
                  <a:pt x="2420" y="2966"/>
                </a:cubicBezTo>
                <a:cubicBezTo>
                  <a:pt x="2342" y="3056"/>
                  <a:pt x="2349" y="3134"/>
                  <a:pt x="2437" y="3214"/>
                </a:cubicBezTo>
                <a:cubicBezTo>
                  <a:pt x="2526" y="3294"/>
                  <a:pt x="2636" y="3301"/>
                  <a:pt x="2678" y="3228"/>
                </a:cubicBezTo>
                <a:cubicBezTo>
                  <a:pt x="2744" y="3116"/>
                  <a:pt x="2876" y="3210"/>
                  <a:pt x="2888" y="3376"/>
                </a:cubicBezTo>
                <a:cubicBezTo>
                  <a:pt x="2902" y="3569"/>
                  <a:pt x="2756" y="3718"/>
                  <a:pt x="2554" y="3716"/>
                </a:cubicBezTo>
                <a:cubicBezTo>
                  <a:pt x="2237" y="3714"/>
                  <a:pt x="2027" y="3525"/>
                  <a:pt x="1924" y="3143"/>
                </a:cubicBezTo>
                <a:cubicBezTo>
                  <a:pt x="1792" y="2657"/>
                  <a:pt x="2107" y="2101"/>
                  <a:pt x="2647" y="1865"/>
                </a:cubicBezTo>
                <a:cubicBezTo>
                  <a:pt x="3162" y="1641"/>
                  <a:pt x="3860" y="1891"/>
                  <a:pt x="4166" y="2408"/>
                </a:cubicBezTo>
                <a:cubicBezTo>
                  <a:pt x="4286" y="2611"/>
                  <a:pt x="4340" y="2845"/>
                  <a:pt x="4341" y="3166"/>
                </a:cubicBezTo>
                <a:cubicBezTo>
                  <a:pt x="4343" y="3478"/>
                  <a:pt x="4312" y="3604"/>
                  <a:pt x="4169" y="3890"/>
                </a:cubicBezTo>
                <a:cubicBezTo>
                  <a:pt x="4054" y="4121"/>
                  <a:pt x="3941" y="4274"/>
                  <a:pt x="3825" y="4355"/>
                </a:cubicBezTo>
                <a:cubicBezTo>
                  <a:pt x="3627" y="4494"/>
                  <a:pt x="3453" y="4725"/>
                  <a:pt x="3453" y="4851"/>
                </a:cubicBezTo>
                <a:cubicBezTo>
                  <a:pt x="3453" y="4903"/>
                  <a:pt x="3398" y="4963"/>
                  <a:pt x="3250" y="5069"/>
                </a:cubicBezTo>
                <a:cubicBezTo>
                  <a:pt x="3196" y="5107"/>
                  <a:pt x="3134" y="5163"/>
                  <a:pt x="3109" y="5194"/>
                </a:cubicBezTo>
                <a:cubicBezTo>
                  <a:pt x="2993" y="5337"/>
                  <a:pt x="2861" y="5538"/>
                  <a:pt x="2861" y="5575"/>
                </a:cubicBezTo>
                <a:cubicBezTo>
                  <a:pt x="2861" y="5639"/>
                  <a:pt x="2836" y="5697"/>
                  <a:pt x="2813" y="5682"/>
                </a:cubicBezTo>
                <a:cubicBezTo>
                  <a:pt x="2801" y="5674"/>
                  <a:pt x="2792" y="5680"/>
                  <a:pt x="2792" y="5693"/>
                </a:cubicBezTo>
                <a:cubicBezTo>
                  <a:pt x="2792" y="5706"/>
                  <a:pt x="2740" y="5754"/>
                  <a:pt x="2678" y="5796"/>
                </a:cubicBezTo>
                <a:cubicBezTo>
                  <a:pt x="2460" y="5947"/>
                  <a:pt x="2352" y="6119"/>
                  <a:pt x="2313" y="6388"/>
                </a:cubicBezTo>
                <a:cubicBezTo>
                  <a:pt x="2299" y="6486"/>
                  <a:pt x="2295" y="6584"/>
                  <a:pt x="2303" y="6606"/>
                </a:cubicBezTo>
                <a:cubicBezTo>
                  <a:pt x="2311" y="6629"/>
                  <a:pt x="2284" y="6684"/>
                  <a:pt x="2234" y="6746"/>
                </a:cubicBezTo>
                <a:cubicBezTo>
                  <a:pt x="2188" y="6803"/>
                  <a:pt x="2129" y="6912"/>
                  <a:pt x="2103" y="6986"/>
                </a:cubicBezTo>
                <a:cubicBezTo>
                  <a:pt x="2063" y="7101"/>
                  <a:pt x="2061" y="7147"/>
                  <a:pt x="2079" y="7300"/>
                </a:cubicBezTo>
                <a:cubicBezTo>
                  <a:pt x="2091" y="7399"/>
                  <a:pt x="2114" y="7507"/>
                  <a:pt x="2134" y="7540"/>
                </a:cubicBezTo>
                <a:cubicBezTo>
                  <a:pt x="2168" y="7597"/>
                  <a:pt x="2166" y="7609"/>
                  <a:pt x="2100" y="7740"/>
                </a:cubicBezTo>
                <a:cubicBezTo>
                  <a:pt x="2010" y="7917"/>
                  <a:pt x="1994" y="8202"/>
                  <a:pt x="2065" y="8346"/>
                </a:cubicBezTo>
                <a:cubicBezTo>
                  <a:pt x="2089" y="8394"/>
                  <a:pt x="2132" y="8478"/>
                  <a:pt x="2158" y="8534"/>
                </a:cubicBezTo>
                <a:cubicBezTo>
                  <a:pt x="2185" y="8590"/>
                  <a:pt x="2218" y="8644"/>
                  <a:pt x="2231" y="8653"/>
                </a:cubicBezTo>
                <a:cubicBezTo>
                  <a:pt x="2244" y="8662"/>
                  <a:pt x="2238" y="8721"/>
                  <a:pt x="2220" y="8800"/>
                </a:cubicBezTo>
                <a:cubicBezTo>
                  <a:pt x="2198" y="8902"/>
                  <a:pt x="2199" y="8959"/>
                  <a:pt x="2220" y="9052"/>
                </a:cubicBezTo>
                <a:cubicBezTo>
                  <a:pt x="2252" y="9189"/>
                  <a:pt x="2348" y="9379"/>
                  <a:pt x="2420" y="9443"/>
                </a:cubicBezTo>
                <a:cubicBezTo>
                  <a:pt x="2507" y="9522"/>
                  <a:pt x="2662" y="9571"/>
                  <a:pt x="2788" y="9561"/>
                </a:cubicBezTo>
                <a:cubicBezTo>
                  <a:pt x="2894" y="9554"/>
                  <a:pt x="2911" y="9558"/>
                  <a:pt x="2933" y="9610"/>
                </a:cubicBezTo>
                <a:cubicBezTo>
                  <a:pt x="2947" y="9642"/>
                  <a:pt x="2957" y="9681"/>
                  <a:pt x="2957" y="9698"/>
                </a:cubicBezTo>
                <a:cubicBezTo>
                  <a:pt x="2957" y="9770"/>
                  <a:pt x="3097" y="10041"/>
                  <a:pt x="3167" y="10105"/>
                </a:cubicBezTo>
                <a:cubicBezTo>
                  <a:pt x="3269" y="10196"/>
                  <a:pt x="3475" y="10259"/>
                  <a:pt x="3632" y="10245"/>
                </a:cubicBezTo>
                <a:lnTo>
                  <a:pt x="3756" y="10234"/>
                </a:lnTo>
                <a:lnTo>
                  <a:pt x="3784" y="10330"/>
                </a:lnTo>
                <a:cubicBezTo>
                  <a:pt x="3823" y="10473"/>
                  <a:pt x="3897" y="10556"/>
                  <a:pt x="4056" y="10637"/>
                </a:cubicBezTo>
                <a:cubicBezTo>
                  <a:pt x="4239" y="10730"/>
                  <a:pt x="4393" y="10732"/>
                  <a:pt x="4562" y="10648"/>
                </a:cubicBezTo>
                <a:cubicBezTo>
                  <a:pt x="4629" y="10614"/>
                  <a:pt x="4691" y="10575"/>
                  <a:pt x="4700" y="10559"/>
                </a:cubicBezTo>
                <a:cubicBezTo>
                  <a:pt x="4726" y="10513"/>
                  <a:pt x="4802" y="10528"/>
                  <a:pt x="4830" y="10585"/>
                </a:cubicBezTo>
                <a:cubicBezTo>
                  <a:pt x="4845" y="10614"/>
                  <a:pt x="4919" y="10667"/>
                  <a:pt x="4992" y="10703"/>
                </a:cubicBezTo>
                <a:lnTo>
                  <a:pt x="5123" y="10770"/>
                </a:lnTo>
                <a:lnTo>
                  <a:pt x="4906" y="10988"/>
                </a:lnTo>
                <a:cubicBezTo>
                  <a:pt x="4371" y="11525"/>
                  <a:pt x="4229" y="11673"/>
                  <a:pt x="4114" y="11804"/>
                </a:cubicBezTo>
                <a:cubicBezTo>
                  <a:pt x="3689" y="12290"/>
                  <a:pt x="3138" y="12797"/>
                  <a:pt x="3002" y="12828"/>
                </a:cubicBezTo>
                <a:cubicBezTo>
                  <a:pt x="2984" y="12832"/>
                  <a:pt x="2964" y="12841"/>
                  <a:pt x="2957" y="12850"/>
                </a:cubicBezTo>
                <a:cubicBezTo>
                  <a:pt x="2940" y="12872"/>
                  <a:pt x="2638" y="13011"/>
                  <a:pt x="2482" y="13068"/>
                </a:cubicBezTo>
                <a:cubicBezTo>
                  <a:pt x="2307" y="13132"/>
                  <a:pt x="1833" y="13134"/>
                  <a:pt x="1676" y="13072"/>
                </a:cubicBezTo>
                <a:cubicBezTo>
                  <a:pt x="1270" y="12912"/>
                  <a:pt x="1111" y="12756"/>
                  <a:pt x="967" y="12381"/>
                </a:cubicBezTo>
                <a:cubicBezTo>
                  <a:pt x="879" y="12150"/>
                  <a:pt x="847" y="11910"/>
                  <a:pt x="870" y="11675"/>
                </a:cubicBezTo>
                <a:cubicBezTo>
                  <a:pt x="888" y="11499"/>
                  <a:pt x="954" y="11256"/>
                  <a:pt x="991" y="11232"/>
                </a:cubicBezTo>
                <a:cubicBezTo>
                  <a:pt x="1003" y="11224"/>
                  <a:pt x="1012" y="11190"/>
                  <a:pt x="1012" y="11161"/>
                </a:cubicBezTo>
                <a:cubicBezTo>
                  <a:pt x="1012" y="11131"/>
                  <a:pt x="1075" y="11047"/>
                  <a:pt x="1163" y="10954"/>
                </a:cubicBezTo>
                <a:cubicBezTo>
                  <a:pt x="1287" y="10824"/>
                  <a:pt x="1337" y="10787"/>
                  <a:pt x="1456" y="10751"/>
                </a:cubicBezTo>
                <a:cubicBezTo>
                  <a:pt x="1575" y="10715"/>
                  <a:pt x="1622" y="10712"/>
                  <a:pt x="1728" y="10736"/>
                </a:cubicBezTo>
                <a:cubicBezTo>
                  <a:pt x="1944" y="10785"/>
                  <a:pt x="2052" y="10875"/>
                  <a:pt x="2131" y="11065"/>
                </a:cubicBezTo>
                <a:cubicBezTo>
                  <a:pt x="2205" y="11245"/>
                  <a:pt x="2210" y="11371"/>
                  <a:pt x="2155" y="11505"/>
                </a:cubicBezTo>
                <a:cubicBezTo>
                  <a:pt x="2074" y="11701"/>
                  <a:pt x="1976" y="11778"/>
                  <a:pt x="1814" y="11778"/>
                </a:cubicBezTo>
                <a:cubicBezTo>
                  <a:pt x="1631" y="11778"/>
                  <a:pt x="1515" y="11573"/>
                  <a:pt x="1676" y="11535"/>
                </a:cubicBezTo>
                <a:cubicBezTo>
                  <a:pt x="1811" y="11503"/>
                  <a:pt x="1803" y="11344"/>
                  <a:pt x="1662" y="11294"/>
                </a:cubicBezTo>
                <a:cubicBezTo>
                  <a:pt x="1588" y="11268"/>
                  <a:pt x="1569" y="11269"/>
                  <a:pt x="1514" y="11313"/>
                </a:cubicBezTo>
                <a:cubicBezTo>
                  <a:pt x="1415" y="11391"/>
                  <a:pt x="1362" y="11529"/>
                  <a:pt x="1387" y="11649"/>
                </a:cubicBezTo>
                <a:cubicBezTo>
                  <a:pt x="1422" y="11817"/>
                  <a:pt x="1490" y="11913"/>
                  <a:pt x="1618" y="11982"/>
                </a:cubicBezTo>
                <a:cubicBezTo>
                  <a:pt x="1876" y="12121"/>
                  <a:pt x="2204" y="12036"/>
                  <a:pt x="2427" y="11771"/>
                </a:cubicBezTo>
                <a:cubicBezTo>
                  <a:pt x="2562" y="11609"/>
                  <a:pt x="2610" y="11433"/>
                  <a:pt x="2596" y="11169"/>
                </a:cubicBezTo>
                <a:cubicBezTo>
                  <a:pt x="2582" y="10930"/>
                  <a:pt x="2496" y="10729"/>
                  <a:pt x="2341" y="10570"/>
                </a:cubicBezTo>
                <a:cubicBezTo>
                  <a:pt x="2039" y="10262"/>
                  <a:pt x="1888" y="10190"/>
                  <a:pt x="1545" y="10190"/>
                </a:cubicBezTo>
                <a:cubicBezTo>
                  <a:pt x="1358" y="10190"/>
                  <a:pt x="1274" y="10201"/>
                  <a:pt x="1146" y="10249"/>
                </a:cubicBezTo>
                <a:cubicBezTo>
                  <a:pt x="892" y="10342"/>
                  <a:pt x="539" y="10654"/>
                  <a:pt x="340" y="10962"/>
                </a:cubicBezTo>
                <a:cubicBezTo>
                  <a:pt x="270" y="11070"/>
                  <a:pt x="143" y="11350"/>
                  <a:pt x="103" y="11487"/>
                </a:cubicBezTo>
                <a:cubicBezTo>
                  <a:pt x="40" y="11695"/>
                  <a:pt x="-14" y="12176"/>
                  <a:pt x="3" y="12362"/>
                </a:cubicBezTo>
                <a:cubicBezTo>
                  <a:pt x="62" y="13028"/>
                  <a:pt x="172" y="13330"/>
                  <a:pt x="474" y="13648"/>
                </a:cubicBezTo>
                <a:cubicBezTo>
                  <a:pt x="581" y="13760"/>
                  <a:pt x="700" y="13900"/>
                  <a:pt x="736" y="13958"/>
                </a:cubicBezTo>
                <a:cubicBezTo>
                  <a:pt x="804" y="14066"/>
                  <a:pt x="1018" y="14228"/>
                  <a:pt x="1136" y="14258"/>
                </a:cubicBezTo>
                <a:cubicBezTo>
                  <a:pt x="1196" y="14273"/>
                  <a:pt x="1297" y="14363"/>
                  <a:pt x="1297" y="14402"/>
                </a:cubicBezTo>
                <a:cubicBezTo>
                  <a:pt x="1297" y="14430"/>
                  <a:pt x="1615" y="14576"/>
                  <a:pt x="1676" y="14575"/>
                </a:cubicBezTo>
                <a:cubicBezTo>
                  <a:pt x="1708" y="14575"/>
                  <a:pt x="1777" y="14565"/>
                  <a:pt x="1828" y="14550"/>
                </a:cubicBezTo>
                <a:cubicBezTo>
                  <a:pt x="1914" y="14524"/>
                  <a:pt x="1922" y="14526"/>
                  <a:pt x="1983" y="14598"/>
                </a:cubicBezTo>
                <a:cubicBezTo>
                  <a:pt x="2177" y="14825"/>
                  <a:pt x="2486" y="14841"/>
                  <a:pt x="2764" y="14638"/>
                </a:cubicBezTo>
                <a:cubicBezTo>
                  <a:pt x="2857" y="14571"/>
                  <a:pt x="2874" y="14579"/>
                  <a:pt x="3036" y="14716"/>
                </a:cubicBezTo>
                <a:cubicBezTo>
                  <a:pt x="3116" y="14783"/>
                  <a:pt x="3151" y="14791"/>
                  <a:pt x="3264" y="14790"/>
                </a:cubicBezTo>
                <a:cubicBezTo>
                  <a:pt x="3336" y="14789"/>
                  <a:pt x="3439" y="14777"/>
                  <a:pt x="3494" y="14760"/>
                </a:cubicBezTo>
                <a:cubicBezTo>
                  <a:pt x="3619" y="14722"/>
                  <a:pt x="3780" y="14588"/>
                  <a:pt x="3832" y="14483"/>
                </a:cubicBezTo>
                <a:cubicBezTo>
                  <a:pt x="3869" y="14409"/>
                  <a:pt x="3878" y="14407"/>
                  <a:pt x="3932" y="14439"/>
                </a:cubicBezTo>
                <a:cubicBezTo>
                  <a:pt x="4031" y="14497"/>
                  <a:pt x="4259" y="14510"/>
                  <a:pt x="4379" y="14465"/>
                </a:cubicBezTo>
                <a:cubicBezTo>
                  <a:pt x="4595" y="14382"/>
                  <a:pt x="4806" y="14170"/>
                  <a:pt x="4806" y="14036"/>
                </a:cubicBezTo>
                <a:cubicBezTo>
                  <a:pt x="4806" y="13992"/>
                  <a:pt x="4906" y="13940"/>
                  <a:pt x="4992" y="13940"/>
                </a:cubicBezTo>
                <a:cubicBezTo>
                  <a:pt x="5028" y="13940"/>
                  <a:pt x="5081" y="13923"/>
                  <a:pt x="5113" y="13899"/>
                </a:cubicBezTo>
                <a:lnTo>
                  <a:pt x="5171" y="13855"/>
                </a:lnTo>
                <a:lnTo>
                  <a:pt x="5123" y="13944"/>
                </a:lnTo>
                <a:cubicBezTo>
                  <a:pt x="5031" y="14106"/>
                  <a:pt x="4780" y="14639"/>
                  <a:pt x="4748" y="14742"/>
                </a:cubicBezTo>
                <a:cubicBezTo>
                  <a:pt x="4667" y="14998"/>
                  <a:pt x="4621" y="15299"/>
                  <a:pt x="4582" y="15813"/>
                </a:cubicBezTo>
                <a:cubicBezTo>
                  <a:pt x="4544" y="16332"/>
                  <a:pt x="4391" y="16908"/>
                  <a:pt x="4207" y="17236"/>
                </a:cubicBezTo>
                <a:cubicBezTo>
                  <a:pt x="4153" y="17332"/>
                  <a:pt x="4093" y="17444"/>
                  <a:pt x="4073" y="17483"/>
                </a:cubicBezTo>
                <a:cubicBezTo>
                  <a:pt x="4012" y="17603"/>
                  <a:pt x="3732" y="17892"/>
                  <a:pt x="3536" y="18038"/>
                </a:cubicBezTo>
                <a:cubicBezTo>
                  <a:pt x="3309" y="18205"/>
                  <a:pt x="2989" y="18356"/>
                  <a:pt x="2775" y="18396"/>
                </a:cubicBezTo>
                <a:cubicBezTo>
                  <a:pt x="2596" y="18429"/>
                  <a:pt x="2280" y="18415"/>
                  <a:pt x="2151" y="18366"/>
                </a:cubicBezTo>
                <a:cubicBezTo>
                  <a:pt x="1865" y="18258"/>
                  <a:pt x="1661" y="18039"/>
                  <a:pt x="1528" y="17698"/>
                </a:cubicBezTo>
                <a:cubicBezTo>
                  <a:pt x="1465" y="17535"/>
                  <a:pt x="1458" y="17495"/>
                  <a:pt x="1466" y="17313"/>
                </a:cubicBezTo>
                <a:cubicBezTo>
                  <a:pt x="1474" y="17148"/>
                  <a:pt x="1489" y="17082"/>
                  <a:pt x="1545" y="16970"/>
                </a:cubicBezTo>
                <a:cubicBezTo>
                  <a:pt x="1623" y="16815"/>
                  <a:pt x="1800" y="16655"/>
                  <a:pt x="1869" y="16674"/>
                </a:cubicBezTo>
                <a:cubicBezTo>
                  <a:pt x="1893" y="16681"/>
                  <a:pt x="1914" y="16676"/>
                  <a:pt x="1914" y="16663"/>
                </a:cubicBezTo>
                <a:cubicBezTo>
                  <a:pt x="1914" y="16650"/>
                  <a:pt x="1924" y="16637"/>
                  <a:pt x="1938" y="16637"/>
                </a:cubicBezTo>
                <a:cubicBezTo>
                  <a:pt x="1952" y="16637"/>
                  <a:pt x="1958" y="16648"/>
                  <a:pt x="1952" y="16659"/>
                </a:cubicBezTo>
                <a:cubicBezTo>
                  <a:pt x="1945" y="16670"/>
                  <a:pt x="1974" y="16676"/>
                  <a:pt x="2017" y="16670"/>
                </a:cubicBezTo>
                <a:cubicBezTo>
                  <a:pt x="2060" y="16665"/>
                  <a:pt x="2105" y="16670"/>
                  <a:pt x="2114" y="16685"/>
                </a:cubicBezTo>
                <a:cubicBezTo>
                  <a:pt x="2124" y="16703"/>
                  <a:pt x="2113" y="16709"/>
                  <a:pt x="2086" y="16700"/>
                </a:cubicBezTo>
                <a:cubicBezTo>
                  <a:pt x="2050" y="16688"/>
                  <a:pt x="2049" y="16688"/>
                  <a:pt x="2079" y="16711"/>
                </a:cubicBezTo>
                <a:cubicBezTo>
                  <a:pt x="2099" y="16726"/>
                  <a:pt x="2132" y="16733"/>
                  <a:pt x="2155" y="16726"/>
                </a:cubicBezTo>
                <a:cubicBezTo>
                  <a:pt x="2184" y="16716"/>
                  <a:pt x="2203" y="16730"/>
                  <a:pt x="2220" y="16778"/>
                </a:cubicBezTo>
                <a:cubicBezTo>
                  <a:pt x="2245" y="16849"/>
                  <a:pt x="2314" y="16935"/>
                  <a:pt x="2317" y="16900"/>
                </a:cubicBezTo>
                <a:cubicBezTo>
                  <a:pt x="2318" y="16888"/>
                  <a:pt x="2327" y="16901"/>
                  <a:pt x="2337" y="16929"/>
                </a:cubicBezTo>
                <a:cubicBezTo>
                  <a:pt x="2366" y="17008"/>
                  <a:pt x="2331" y="17108"/>
                  <a:pt x="2272" y="17118"/>
                </a:cubicBezTo>
                <a:cubicBezTo>
                  <a:pt x="2243" y="17122"/>
                  <a:pt x="2220" y="17143"/>
                  <a:pt x="2220" y="17162"/>
                </a:cubicBezTo>
                <a:cubicBezTo>
                  <a:pt x="2220" y="17181"/>
                  <a:pt x="2209" y="17201"/>
                  <a:pt x="2196" y="17210"/>
                </a:cubicBezTo>
                <a:cubicBezTo>
                  <a:pt x="2165" y="17231"/>
                  <a:pt x="2079" y="17201"/>
                  <a:pt x="2079" y="17169"/>
                </a:cubicBezTo>
                <a:cubicBezTo>
                  <a:pt x="2079" y="17155"/>
                  <a:pt x="2092" y="17152"/>
                  <a:pt x="2107" y="17162"/>
                </a:cubicBezTo>
                <a:cubicBezTo>
                  <a:pt x="2125" y="17174"/>
                  <a:pt x="2122" y="17163"/>
                  <a:pt x="2103" y="17125"/>
                </a:cubicBezTo>
                <a:cubicBezTo>
                  <a:pt x="2074" y="17066"/>
                  <a:pt x="2029" y="17059"/>
                  <a:pt x="1959" y="17099"/>
                </a:cubicBezTo>
                <a:cubicBezTo>
                  <a:pt x="1926" y="17118"/>
                  <a:pt x="1914" y="17150"/>
                  <a:pt x="1914" y="17217"/>
                </a:cubicBezTo>
                <a:cubicBezTo>
                  <a:pt x="1914" y="17325"/>
                  <a:pt x="1925" y="17349"/>
                  <a:pt x="2007" y="17409"/>
                </a:cubicBezTo>
                <a:cubicBezTo>
                  <a:pt x="2080" y="17463"/>
                  <a:pt x="2269" y="17464"/>
                  <a:pt x="2361" y="17413"/>
                </a:cubicBezTo>
                <a:cubicBezTo>
                  <a:pt x="2460" y="17359"/>
                  <a:pt x="2603" y="17166"/>
                  <a:pt x="2627" y="17051"/>
                </a:cubicBezTo>
                <a:cubicBezTo>
                  <a:pt x="2673" y="16827"/>
                  <a:pt x="2572" y="16526"/>
                  <a:pt x="2396" y="16360"/>
                </a:cubicBezTo>
                <a:cubicBezTo>
                  <a:pt x="2237" y="16211"/>
                  <a:pt x="2121" y="16169"/>
                  <a:pt x="1841" y="16168"/>
                </a:cubicBezTo>
                <a:cubicBezTo>
                  <a:pt x="1615" y="16167"/>
                  <a:pt x="1578" y="16175"/>
                  <a:pt x="1442" y="16242"/>
                </a:cubicBezTo>
                <a:cubicBezTo>
                  <a:pt x="1266" y="16329"/>
                  <a:pt x="1039" y="16580"/>
                  <a:pt x="936" y="16796"/>
                </a:cubicBezTo>
                <a:cubicBezTo>
                  <a:pt x="743" y="17201"/>
                  <a:pt x="725" y="17727"/>
                  <a:pt x="895" y="18137"/>
                </a:cubicBezTo>
                <a:cubicBezTo>
                  <a:pt x="1099" y="18635"/>
                  <a:pt x="1399" y="18990"/>
                  <a:pt x="1821" y="19235"/>
                </a:cubicBezTo>
                <a:cubicBezTo>
                  <a:pt x="2179" y="19443"/>
                  <a:pt x="2428" y="19524"/>
                  <a:pt x="2813" y="19556"/>
                </a:cubicBezTo>
                <a:cubicBezTo>
                  <a:pt x="2899" y="19563"/>
                  <a:pt x="3002" y="19578"/>
                  <a:pt x="3043" y="19589"/>
                </a:cubicBezTo>
                <a:cubicBezTo>
                  <a:pt x="3148" y="19618"/>
                  <a:pt x="3408" y="19562"/>
                  <a:pt x="3408" y="19512"/>
                </a:cubicBezTo>
                <a:cubicBezTo>
                  <a:pt x="3408" y="19500"/>
                  <a:pt x="3442" y="19502"/>
                  <a:pt x="3484" y="19515"/>
                </a:cubicBezTo>
                <a:cubicBezTo>
                  <a:pt x="3669" y="19573"/>
                  <a:pt x="3901" y="19508"/>
                  <a:pt x="3997" y="19371"/>
                </a:cubicBezTo>
                <a:cubicBezTo>
                  <a:pt x="4025" y="19331"/>
                  <a:pt x="4057" y="19284"/>
                  <a:pt x="4069" y="19268"/>
                </a:cubicBezTo>
                <a:cubicBezTo>
                  <a:pt x="4082" y="19252"/>
                  <a:pt x="4086" y="19234"/>
                  <a:pt x="4080" y="19227"/>
                </a:cubicBezTo>
                <a:cubicBezTo>
                  <a:pt x="4073" y="19220"/>
                  <a:pt x="4150" y="19214"/>
                  <a:pt x="4252" y="19216"/>
                </a:cubicBezTo>
                <a:cubicBezTo>
                  <a:pt x="4401" y="19219"/>
                  <a:pt x="4459" y="19209"/>
                  <a:pt x="4538" y="19164"/>
                </a:cubicBezTo>
                <a:cubicBezTo>
                  <a:pt x="4666" y="19091"/>
                  <a:pt x="4774" y="18971"/>
                  <a:pt x="4792" y="18884"/>
                </a:cubicBezTo>
                <a:cubicBezTo>
                  <a:pt x="4804" y="18829"/>
                  <a:pt x="4840" y="18798"/>
                  <a:pt x="4951" y="18740"/>
                </a:cubicBezTo>
                <a:cubicBezTo>
                  <a:pt x="5132" y="18644"/>
                  <a:pt x="5293" y="18456"/>
                  <a:pt x="5319" y="18311"/>
                </a:cubicBezTo>
                <a:cubicBezTo>
                  <a:pt x="5336" y="18219"/>
                  <a:pt x="5351" y="18205"/>
                  <a:pt x="5433" y="18174"/>
                </a:cubicBezTo>
                <a:cubicBezTo>
                  <a:pt x="5579" y="18120"/>
                  <a:pt x="5735" y="17931"/>
                  <a:pt x="5805" y="17723"/>
                </a:cubicBezTo>
                <a:cubicBezTo>
                  <a:pt x="5821" y="17674"/>
                  <a:pt x="5858" y="17622"/>
                  <a:pt x="5887" y="17605"/>
                </a:cubicBezTo>
                <a:cubicBezTo>
                  <a:pt x="5974" y="17555"/>
                  <a:pt x="6066" y="17220"/>
                  <a:pt x="6018" y="17125"/>
                </a:cubicBezTo>
                <a:cubicBezTo>
                  <a:pt x="5986" y="17060"/>
                  <a:pt x="5984" y="16954"/>
                  <a:pt x="6015" y="16933"/>
                </a:cubicBezTo>
                <a:cubicBezTo>
                  <a:pt x="6028" y="16924"/>
                  <a:pt x="6039" y="16866"/>
                  <a:pt x="6039" y="16807"/>
                </a:cubicBezTo>
                <a:cubicBezTo>
                  <a:pt x="6039" y="16705"/>
                  <a:pt x="6084" y="16530"/>
                  <a:pt x="6118" y="16493"/>
                </a:cubicBezTo>
                <a:cubicBezTo>
                  <a:pt x="6127" y="16483"/>
                  <a:pt x="6135" y="16432"/>
                  <a:pt x="6135" y="16379"/>
                </a:cubicBezTo>
                <a:cubicBezTo>
                  <a:pt x="6135" y="16325"/>
                  <a:pt x="6142" y="16262"/>
                  <a:pt x="6153" y="16238"/>
                </a:cubicBezTo>
                <a:cubicBezTo>
                  <a:pt x="6164" y="16214"/>
                  <a:pt x="6201" y="16134"/>
                  <a:pt x="6232" y="16064"/>
                </a:cubicBezTo>
                <a:cubicBezTo>
                  <a:pt x="6263" y="15994"/>
                  <a:pt x="6294" y="15935"/>
                  <a:pt x="6301" y="15928"/>
                </a:cubicBezTo>
                <a:cubicBezTo>
                  <a:pt x="6308" y="15921"/>
                  <a:pt x="6313" y="15867"/>
                  <a:pt x="6314" y="15810"/>
                </a:cubicBezTo>
                <a:cubicBezTo>
                  <a:pt x="6316" y="15730"/>
                  <a:pt x="6355" y="15624"/>
                  <a:pt x="6483" y="15374"/>
                </a:cubicBezTo>
                <a:cubicBezTo>
                  <a:pt x="6646" y="15054"/>
                  <a:pt x="6965" y="14517"/>
                  <a:pt x="7010" y="14487"/>
                </a:cubicBezTo>
                <a:cubicBezTo>
                  <a:pt x="7036" y="14469"/>
                  <a:pt x="7027" y="14809"/>
                  <a:pt x="7000" y="14856"/>
                </a:cubicBezTo>
                <a:cubicBezTo>
                  <a:pt x="6989" y="14874"/>
                  <a:pt x="6975" y="15007"/>
                  <a:pt x="6969" y="15148"/>
                </a:cubicBezTo>
                <a:cubicBezTo>
                  <a:pt x="6960" y="15363"/>
                  <a:pt x="6968" y="15426"/>
                  <a:pt x="7007" y="15532"/>
                </a:cubicBezTo>
                <a:cubicBezTo>
                  <a:pt x="7042" y="15627"/>
                  <a:pt x="7048" y="15673"/>
                  <a:pt x="7031" y="15721"/>
                </a:cubicBezTo>
                <a:cubicBezTo>
                  <a:pt x="7018" y="15756"/>
                  <a:pt x="7013" y="15885"/>
                  <a:pt x="7017" y="16005"/>
                </a:cubicBezTo>
                <a:cubicBezTo>
                  <a:pt x="7024" y="16214"/>
                  <a:pt x="7028" y="16228"/>
                  <a:pt x="7106" y="16327"/>
                </a:cubicBezTo>
                <a:cubicBezTo>
                  <a:pt x="7152" y="16384"/>
                  <a:pt x="7228" y="16453"/>
                  <a:pt x="7275" y="16478"/>
                </a:cubicBezTo>
                <a:lnTo>
                  <a:pt x="7361" y="16523"/>
                </a:lnTo>
                <a:lnTo>
                  <a:pt x="7372" y="16730"/>
                </a:lnTo>
                <a:cubicBezTo>
                  <a:pt x="7378" y="16843"/>
                  <a:pt x="7400" y="16962"/>
                  <a:pt x="7416" y="16996"/>
                </a:cubicBezTo>
                <a:cubicBezTo>
                  <a:pt x="7448" y="17061"/>
                  <a:pt x="7582" y="17234"/>
                  <a:pt x="7582" y="17210"/>
                </a:cubicBezTo>
                <a:cubicBezTo>
                  <a:pt x="7582" y="17202"/>
                  <a:pt x="7624" y="17219"/>
                  <a:pt x="7675" y="17247"/>
                </a:cubicBezTo>
                <a:cubicBezTo>
                  <a:pt x="7739" y="17282"/>
                  <a:pt x="7771" y="17319"/>
                  <a:pt x="7781" y="17369"/>
                </a:cubicBezTo>
                <a:cubicBezTo>
                  <a:pt x="7811" y="17512"/>
                  <a:pt x="8023" y="17683"/>
                  <a:pt x="8174" y="17683"/>
                </a:cubicBezTo>
                <a:cubicBezTo>
                  <a:pt x="8237" y="17683"/>
                  <a:pt x="8243" y="17692"/>
                  <a:pt x="8243" y="17753"/>
                </a:cubicBezTo>
                <a:cubicBezTo>
                  <a:pt x="8243" y="17907"/>
                  <a:pt x="8321" y="18067"/>
                  <a:pt x="8453" y="18182"/>
                </a:cubicBezTo>
                <a:cubicBezTo>
                  <a:pt x="8523" y="18243"/>
                  <a:pt x="8607" y="18299"/>
                  <a:pt x="8639" y="18307"/>
                </a:cubicBezTo>
                <a:cubicBezTo>
                  <a:pt x="8677" y="18317"/>
                  <a:pt x="8694" y="18341"/>
                  <a:pt x="8694" y="18377"/>
                </a:cubicBezTo>
                <a:cubicBezTo>
                  <a:pt x="8694" y="18419"/>
                  <a:pt x="8702" y="18423"/>
                  <a:pt x="8718" y="18396"/>
                </a:cubicBezTo>
                <a:cubicBezTo>
                  <a:pt x="8732" y="18373"/>
                  <a:pt x="8738" y="18404"/>
                  <a:pt x="8735" y="18488"/>
                </a:cubicBezTo>
                <a:cubicBezTo>
                  <a:pt x="8732" y="18602"/>
                  <a:pt x="8743" y="18639"/>
                  <a:pt x="8832" y="18777"/>
                </a:cubicBezTo>
                <a:cubicBezTo>
                  <a:pt x="8927" y="18924"/>
                  <a:pt x="8931" y="18941"/>
                  <a:pt x="8931" y="19109"/>
                </a:cubicBezTo>
                <a:cubicBezTo>
                  <a:pt x="8931" y="19330"/>
                  <a:pt x="8861" y="19538"/>
                  <a:pt x="8684" y="19833"/>
                </a:cubicBezTo>
                <a:cubicBezTo>
                  <a:pt x="8533" y="20084"/>
                  <a:pt x="8338" y="20267"/>
                  <a:pt x="8112" y="20369"/>
                </a:cubicBezTo>
                <a:cubicBezTo>
                  <a:pt x="7958" y="20438"/>
                  <a:pt x="7928" y="20442"/>
                  <a:pt x="7616" y="20443"/>
                </a:cubicBezTo>
                <a:lnTo>
                  <a:pt x="7285" y="20443"/>
                </a:lnTo>
                <a:lnTo>
                  <a:pt x="7075" y="20332"/>
                </a:lnTo>
                <a:cubicBezTo>
                  <a:pt x="6853" y="20215"/>
                  <a:pt x="6734" y="20087"/>
                  <a:pt x="6621" y="19844"/>
                </a:cubicBezTo>
                <a:cubicBezTo>
                  <a:pt x="6560" y="19713"/>
                  <a:pt x="6508" y="19450"/>
                  <a:pt x="6511" y="19294"/>
                </a:cubicBezTo>
                <a:cubicBezTo>
                  <a:pt x="6515" y="19012"/>
                  <a:pt x="6750" y="18652"/>
                  <a:pt x="6969" y="18592"/>
                </a:cubicBezTo>
                <a:cubicBezTo>
                  <a:pt x="7229" y="18520"/>
                  <a:pt x="7521" y="18765"/>
                  <a:pt x="7471" y="19013"/>
                </a:cubicBezTo>
                <a:cubicBezTo>
                  <a:pt x="7442" y="19163"/>
                  <a:pt x="7388" y="19235"/>
                  <a:pt x="7303" y="19235"/>
                </a:cubicBezTo>
                <a:cubicBezTo>
                  <a:pt x="7260" y="19235"/>
                  <a:pt x="7224" y="19220"/>
                  <a:pt x="7224" y="19205"/>
                </a:cubicBezTo>
                <a:cubicBezTo>
                  <a:pt x="7224" y="19190"/>
                  <a:pt x="7238" y="19189"/>
                  <a:pt x="7255" y="19198"/>
                </a:cubicBezTo>
                <a:cubicBezTo>
                  <a:pt x="7271" y="19207"/>
                  <a:pt x="7263" y="19194"/>
                  <a:pt x="7237" y="19172"/>
                </a:cubicBezTo>
                <a:cubicBezTo>
                  <a:pt x="7196" y="19136"/>
                  <a:pt x="7197" y="19131"/>
                  <a:pt x="7234" y="19131"/>
                </a:cubicBezTo>
                <a:cubicBezTo>
                  <a:pt x="7267" y="19131"/>
                  <a:pt x="7268" y="19121"/>
                  <a:pt x="7248" y="19079"/>
                </a:cubicBezTo>
                <a:cubicBezTo>
                  <a:pt x="7215" y="19014"/>
                  <a:pt x="7131" y="19016"/>
                  <a:pt x="7051" y="19083"/>
                </a:cubicBezTo>
                <a:cubicBezTo>
                  <a:pt x="7003" y="19124"/>
                  <a:pt x="6989" y="19160"/>
                  <a:pt x="6989" y="19235"/>
                </a:cubicBezTo>
                <a:cubicBezTo>
                  <a:pt x="6989" y="19315"/>
                  <a:pt x="7005" y="19345"/>
                  <a:pt x="7075" y="19412"/>
                </a:cubicBezTo>
                <a:cubicBezTo>
                  <a:pt x="7154" y="19486"/>
                  <a:pt x="7171" y="19493"/>
                  <a:pt x="7292" y="19486"/>
                </a:cubicBezTo>
                <a:cubicBezTo>
                  <a:pt x="7639" y="19465"/>
                  <a:pt x="7866" y="19109"/>
                  <a:pt x="7771" y="18732"/>
                </a:cubicBezTo>
                <a:cubicBezTo>
                  <a:pt x="7680" y="18372"/>
                  <a:pt x="7488" y="18170"/>
                  <a:pt x="7141" y="18071"/>
                </a:cubicBezTo>
                <a:cubicBezTo>
                  <a:pt x="6979" y="18024"/>
                  <a:pt x="6884" y="18031"/>
                  <a:pt x="6693" y="18089"/>
                </a:cubicBezTo>
                <a:cubicBezTo>
                  <a:pt x="6363" y="18191"/>
                  <a:pt x="6196" y="18322"/>
                  <a:pt x="6011" y="18618"/>
                </a:cubicBezTo>
                <a:cubicBezTo>
                  <a:pt x="5702" y="19115"/>
                  <a:pt x="5620" y="19628"/>
                  <a:pt x="5774" y="20129"/>
                </a:cubicBezTo>
                <a:cubicBezTo>
                  <a:pt x="5840" y="20345"/>
                  <a:pt x="6093" y="20782"/>
                  <a:pt x="6235" y="20927"/>
                </a:cubicBezTo>
                <a:cubicBezTo>
                  <a:pt x="6378" y="21073"/>
                  <a:pt x="6585" y="21245"/>
                  <a:pt x="6690" y="21300"/>
                </a:cubicBezTo>
                <a:cubicBezTo>
                  <a:pt x="6791" y="21354"/>
                  <a:pt x="7105" y="21468"/>
                  <a:pt x="7189" y="21481"/>
                </a:cubicBezTo>
                <a:cubicBezTo>
                  <a:pt x="7228" y="21487"/>
                  <a:pt x="7309" y="21507"/>
                  <a:pt x="7368" y="21522"/>
                </a:cubicBezTo>
                <a:cubicBezTo>
                  <a:pt x="7427" y="21537"/>
                  <a:pt x="7501" y="21553"/>
                  <a:pt x="7533" y="21559"/>
                </a:cubicBezTo>
                <a:cubicBezTo>
                  <a:pt x="7745" y="21594"/>
                  <a:pt x="8187" y="21545"/>
                  <a:pt x="8405" y="21463"/>
                </a:cubicBezTo>
                <a:cubicBezTo>
                  <a:pt x="8460" y="21442"/>
                  <a:pt x="8545" y="21417"/>
                  <a:pt x="8594" y="21411"/>
                </a:cubicBezTo>
                <a:cubicBezTo>
                  <a:pt x="8944" y="21365"/>
                  <a:pt x="9100" y="21275"/>
                  <a:pt x="9431" y="20916"/>
                </a:cubicBezTo>
                <a:cubicBezTo>
                  <a:pt x="9829" y="20484"/>
                  <a:pt x="9984" y="20209"/>
                  <a:pt x="10164" y="19612"/>
                </a:cubicBezTo>
                <a:cubicBezTo>
                  <a:pt x="10242" y="19354"/>
                  <a:pt x="10246" y="19335"/>
                  <a:pt x="10271" y="19105"/>
                </a:cubicBezTo>
                <a:cubicBezTo>
                  <a:pt x="10279" y="19028"/>
                  <a:pt x="10292" y="18930"/>
                  <a:pt x="10298" y="18884"/>
                </a:cubicBezTo>
                <a:cubicBezTo>
                  <a:pt x="10317" y="18753"/>
                  <a:pt x="10265" y="18256"/>
                  <a:pt x="10199" y="17960"/>
                </a:cubicBezTo>
                <a:cubicBezTo>
                  <a:pt x="10102" y="17527"/>
                  <a:pt x="9883" y="16981"/>
                  <a:pt x="9617" y="16497"/>
                </a:cubicBezTo>
                <a:cubicBezTo>
                  <a:pt x="9399" y="16102"/>
                  <a:pt x="9145" y="15424"/>
                  <a:pt x="9145" y="15237"/>
                </a:cubicBezTo>
                <a:cubicBezTo>
                  <a:pt x="9145" y="15210"/>
                  <a:pt x="9193" y="15119"/>
                  <a:pt x="9252" y="15034"/>
                </a:cubicBezTo>
                <a:cubicBezTo>
                  <a:pt x="9310" y="14948"/>
                  <a:pt x="9373" y="14820"/>
                  <a:pt x="9393" y="14749"/>
                </a:cubicBezTo>
                <a:cubicBezTo>
                  <a:pt x="9437" y="14588"/>
                  <a:pt x="9442" y="14232"/>
                  <a:pt x="9400" y="14213"/>
                </a:cubicBezTo>
                <a:cubicBezTo>
                  <a:pt x="9380" y="14205"/>
                  <a:pt x="9382" y="14200"/>
                  <a:pt x="9407" y="14199"/>
                </a:cubicBezTo>
                <a:cubicBezTo>
                  <a:pt x="9427" y="14197"/>
                  <a:pt x="9476" y="14162"/>
                  <a:pt x="9513" y="14121"/>
                </a:cubicBezTo>
                <a:cubicBezTo>
                  <a:pt x="9550" y="14080"/>
                  <a:pt x="9627" y="14021"/>
                  <a:pt x="9686" y="13992"/>
                </a:cubicBezTo>
                <a:cubicBezTo>
                  <a:pt x="9793" y="13938"/>
                  <a:pt x="9867" y="13858"/>
                  <a:pt x="9975" y="13685"/>
                </a:cubicBezTo>
                <a:cubicBezTo>
                  <a:pt x="10024" y="13607"/>
                  <a:pt x="10040" y="13598"/>
                  <a:pt x="10064" y="13626"/>
                </a:cubicBezTo>
                <a:cubicBezTo>
                  <a:pt x="10081" y="13645"/>
                  <a:pt x="10095" y="13716"/>
                  <a:pt x="10095" y="13785"/>
                </a:cubicBezTo>
                <a:cubicBezTo>
                  <a:pt x="10095" y="14000"/>
                  <a:pt x="10138" y="14169"/>
                  <a:pt x="10233" y="14332"/>
                </a:cubicBezTo>
                <a:cubicBezTo>
                  <a:pt x="10283" y="14417"/>
                  <a:pt x="10368" y="14621"/>
                  <a:pt x="10422" y="14782"/>
                </a:cubicBezTo>
                <a:cubicBezTo>
                  <a:pt x="10477" y="14943"/>
                  <a:pt x="10558" y="15130"/>
                  <a:pt x="10601" y="15200"/>
                </a:cubicBezTo>
                <a:cubicBezTo>
                  <a:pt x="10645" y="15270"/>
                  <a:pt x="10747" y="15472"/>
                  <a:pt x="10829" y="15651"/>
                </a:cubicBezTo>
                <a:cubicBezTo>
                  <a:pt x="10926" y="15863"/>
                  <a:pt x="11007" y="16006"/>
                  <a:pt x="11063" y="16061"/>
                </a:cubicBezTo>
                <a:cubicBezTo>
                  <a:pt x="11260" y="16253"/>
                  <a:pt x="11803" y="16898"/>
                  <a:pt x="11955" y="17121"/>
                </a:cubicBezTo>
                <a:cubicBezTo>
                  <a:pt x="12041" y="17248"/>
                  <a:pt x="12230" y="17673"/>
                  <a:pt x="12268" y="17823"/>
                </a:cubicBezTo>
                <a:cubicBezTo>
                  <a:pt x="12309" y="17987"/>
                  <a:pt x="12309" y="18446"/>
                  <a:pt x="12268" y="18610"/>
                </a:cubicBezTo>
                <a:cubicBezTo>
                  <a:pt x="12198" y="18894"/>
                  <a:pt x="12073" y="19058"/>
                  <a:pt x="11851" y="19157"/>
                </a:cubicBezTo>
                <a:cubicBezTo>
                  <a:pt x="11602" y="19269"/>
                  <a:pt x="11311" y="19189"/>
                  <a:pt x="11221" y="18987"/>
                </a:cubicBezTo>
                <a:cubicBezTo>
                  <a:pt x="11202" y="18943"/>
                  <a:pt x="11183" y="18891"/>
                  <a:pt x="11183" y="18869"/>
                </a:cubicBezTo>
                <a:cubicBezTo>
                  <a:pt x="11183" y="18803"/>
                  <a:pt x="11275" y="18725"/>
                  <a:pt x="11352" y="18725"/>
                </a:cubicBezTo>
                <a:cubicBezTo>
                  <a:pt x="11416" y="18725"/>
                  <a:pt x="11421" y="18734"/>
                  <a:pt x="11421" y="18802"/>
                </a:cubicBezTo>
                <a:cubicBezTo>
                  <a:pt x="11421" y="18889"/>
                  <a:pt x="11463" y="18915"/>
                  <a:pt x="11552" y="18891"/>
                </a:cubicBezTo>
                <a:cubicBezTo>
                  <a:pt x="11595" y="18879"/>
                  <a:pt x="11612" y="18856"/>
                  <a:pt x="11624" y="18788"/>
                </a:cubicBezTo>
                <a:cubicBezTo>
                  <a:pt x="11646" y="18665"/>
                  <a:pt x="11610" y="18588"/>
                  <a:pt x="11490" y="18507"/>
                </a:cubicBezTo>
                <a:cubicBezTo>
                  <a:pt x="11395" y="18443"/>
                  <a:pt x="11384" y="18442"/>
                  <a:pt x="11266" y="18470"/>
                </a:cubicBezTo>
                <a:cubicBezTo>
                  <a:pt x="11167" y="18494"/>
                  <a:pt x="11122" y="18521"/>
                  <a:pt x="11046" y="18610"/>
                </a:cubicBezTo>
                <a:cubicBezTo>
                  <a:pt x="10955" y="18716"/>
                  <a:pt x="10949" y="18734"/>
                  <a:pt x="10949" y="18876"/>
                </a:cubicBezTo>
                <a:cubicBezTo>
                  <a:pt x="10949" y="18960"/>
                  <a:pt x="10960" y="19060"/>
                  <a:pt x="10973" y="19098"/>
                </a:cubicBezTo>
                <a:cubicBezTo>
                  <a:pt x="11038" y="19282"/>
                  <a:pt x="11232" y="19520"/>
                  <a:pt x="11387" y="19608"/>
                </a:cubicBezTo>
                <a:cubicBezTo>
                  <a:pt x="11596" y="19727"/>
                  <a:pt x="11950" y="19776"/>
                  <a:pt x="12168" y="19715"/>
                </a:cubicBezTo>
                <a:cubicBezTo>
                  <a:pt x="12381" y="19655"/>
                  <a:pt x="12369" y="19653"/>
                  <a:pt x="12409" y="19759"/>
                </a:cubicBezTo>
                <a:cubicBezTo>
                  <a:pt x="12612" y="20294"/>
                  <a:pt x="12934" y="20751"/>
                  <a:pt x="13298" y="21016"/>
                </a:cubicBezTo>
                <a:cubicBezTo>
                  <a:pt x="13466" y="21138"/>
                  <a:pt x="13871" y="21333"/>
                  <a:pt x="14017" y="21359"/>
                </a:cubicBezTo>
                <a:cubicBezTo>
                  <a:pt x="14070" y="21369"/>
                  <a:pt x="14192" y="21391"/>
                  <a:pt x="14286" y="21411"/>
                </a:cubicBezTo>
                <a:cubicBezTo>
                  <a:pt x="14695" y="21497"/>
                  <a:pt x="15608" y="21419"/>
                  <a:pt x="15915" y="21271"/>
                </a:cubicBezTo>
                <a:cubicBezTo>
                  <a:pt x="16208" y="21128"/>
                  <a:pt x="16292" y="21076"/>
                  <a:pt x="16486" y="20920"/>
                </a:cubicBezTo>
                <a:cubicBezTo>
                  <a:pt x="16846" y="20629"/>
                  <a:pt x="17125" y="20307"/>
                  <a:pt x="17364" y="19915"/>
                </a:cubicBezTo>
                <a:cubicBezTo>
                  <a:pt x="17580" y="19561"/>
                  <a:pt x="17758" y="19136"/>
                  <a:pt x="17826" y="18802"/>
                </a:cubicBezTo>
                <a:cubicBezTo>
                  <a:pt x="17924" y="18318"/>
                  <a:pt x="17949" y="18161"/>
                  <a:pt x="17977" y="17886"/>
                </a:cubicBezTo>
                <a:cubicBezTo>
                  <a:pt x="18056" y="17102"/>
                  <a:pt x="17985" y="16528"/>
                  <a:pt x="17747" y="16016"/>
                </a:cubicBezTo>
                <a:cubicBezTo>
                  <a:pt x="17647" y="15802"/>
                  <a:pt x="17152" y="14924"/>
                  <a:pt x="17034" y="14753"/>
                </a:cubicBezTo>
                <a:cubicBezTo>
                  <a:pt x="16905" y="14567"/>
                  <a:pt x="16634" y="14320"/>
                  <a:pt x="16166" y="13966"/>
                </a:cubicBezTo>
                <a:cubicBezTo>
                  <a:pt x="16064" y="13889"/>
                  <a:pt x="15914" y="13770"/>
                  <a:pt x="15832" y="13700"/>
                </a:cubicBezTo>
                <a:cubicBezTo>
                  <a:pt x="15750" y="13630"/>
                  <a:pt x="15604" y="13505"/>
                  <a:pt x="15505" y="13423"/>
                </a:cubicBezTo>
                <a:cubicBezTo>
                  <a:pt x="15225" y="13191"/>
                  <a:pt x="14956" y="12940"/>
                  <a:pt x="14968" y="12920"/>
                </a:cubicBezTo>
                <a:cubicBezTo>
                  <a:pt x="14973" y="12910"/>
                  <a:pt x="14964" y="12895"/>
                  <a:pt x="14944" y="12887"/>
                </a:cubicBezTo>
                <a:cubicBezTo>
                  <a:pt x="14879" y="12860"/>
                  <a:pt x="14928" y="12826"/>
                  <a:pt x="15037" y="12824"/>
                </a:cubicBezTo>
                <a:cubicBezTo>
                  <a:pt x="15119" y="12822"/>
                  <a:pt x="15154" y="12840"/>
                  <a:pt x="15209" y="12894"/>
                </a:cubicBezTo>
                <a:cubicBezTo>
                  <a:pt x="15422" y="13105"/>
                  <a:pt x="15496" y="13155"/>
                  <a:pt x="15619" y="13194"/>
                </a:cubicBezTo>
                <a:cubicBezTo>
                  <a:pt x="15790" y="13247"/>
                  <a:pt x="16142" y="13250"/>
                  <a:pt x="16142" y="13197"/>
                </a:cubicBezTo>
                <a:cubicBezTo>
                  <a:pt x="16142" y="13185"/>
                  <a:pt x="16198" y="13234"/>
                  <a:pt x="16266" y="13304"/>
                </a:cubicBezTo>
                <a:cubicBezTo>
                  <a:pt x="16353" y="13395"/>
                  <a:pt x="16435" y="13449"/>
                  <a:pt x="16545" y="13493"/>
                </a:cubicBezTo>
                <a:cubicBezTo>
                  <a:pt x="16713" y="13560"/>
                  <a:pt x="16885" y="13590"/>
                  <a:pt x="16917" y="13559"/>
                </a:cubicBezTo>
                <a:cubicBezTo>
                  <a:pt x="16928" y="13549"/>
                  <a:pt x="16976" y="13528"/>
                  <a:pt x="17023" y="13511"/>
                </a:cubicBezTo>
                <a:cubicBezTo>
                  <a:pt x="17071" y="13495"/>
                  <a:pt x="17116" y="13462"/>
                  <a:pt x="17123" y="13441"/>
                </a:cubicBezTo>
                <a:cubicBezTo>
                  <a:pt x="17139" y="13396"/>
                  <a:pt x="17221" y="13416"/>
                  <a:pt x="17278" y="13478"/>
                </a:cubicBezTo>
                <a:cubicBezTo>
                  <a:pt x="17410" y="13620"/>
                  <a:pt x="17705" y="13650"/>
                  <a:pt x="17950" y="13548"/>
                </a:cubicBezTo>
                <a:cubicBezTo>
                  <a:pt x="18204" y="13443"/>
                  <a:pt x="18250" y="13444"/>
                  <a:pt x="18377" y="13548"/>
                </a:cubicBezTo>
                <a:cubicBezTo>
                  <a:pt x="18505" y="13653"/>
                  <a:pt x="18634" y="13707"/>
                  <a:pt x="18811" y="13729"/>
                </a:cubicBezTo>
                <a:cubicBezTo>
                  <a:pt x="18908" y="13742"/>
                  <a:pt x="18958" y="13763"/>
                  <a:pt x="19027" y="13829"/>
                </a:cubicBezTo>
                <a:cubicBezTo>
                  <a:pt x="19077" y="13876"/>
                  <a:pt x="19136" y="13924"/>
                  <a:pt x="19162" y="13933"/>
                </a:cubicBezTo>
                <a:cubicBezTo>
                  <a:pt x="19223" y="13953"/>
                  <a:pt x="19448" y="14099"/>
                  <a:pt x="19458" y="14125"/>
                </a:cubicBezTo>
                <a:cubicBezTo>
                  <a:pt x="19462" y="14136"/>
                  <a:pt x="19480" y="14143"/>
                  <a:pt x="19496" y="14143"/>
                </a:cubicBezTo>
                <a:cubicBezTo>
                  <a:pt x="19567" y="14143"/>
                  <a:pt x="19773" y="14457"/>
                  <a:pt x="19844" y="14671"/>
                </a:cubicBezTo>
                <a:cubicBezTo>
                  <a:pt x="19929" y="14932"/>
                  <a:pt x="19862" y="15262"/>
                  <a:pt x="19685" y="15451"/>
                </a:cubicBezTo>
                <a:cubicBezTo>
                  <a:pt x="19573" y="15571"/>
                  <a:pt x="19322" y="15714"/>
                  <a:pt x="19176" y="15739"/>
                </a:cubicBezTo>
                <a:cubicBezTo>
                  <a:pt x="19037" y="15763"/>
                  <a:pt x="18774" y="15684"/>
                  <a:pt x="18666" y="15588"/>
                </a:cubicBezTo>
                <a:cubicBezTo>
                  <a:pt x="18563" y="15497"/>
                  <a:pt x="18467" y="15291"/>
                  <a:pt x="18466" y="15167"/>
                </a:cubicBezTo>
                <a:cubicBezTo>
                  <a:pt x="18466" y="15000"/>
                  <a:pt x="18612" y="14805"/>
                  <a:pt x="18738" y="14805"/>
                </a:cubicBezTo>
                <a:cubicBezTo>
                  <a:pt x="18819" y="14805"/>
                  <a:pt x="18864" y="14851"/>
                  <a:pt x="18910" y="14967"/>
                </a:cubicBezTo>
                <a:cubicBezTo>
                  <a:pt x="18932" y="15021"/>
                  <a:pt x="18956" y="15034"/>
                  <a:pt x="19010" y="15034"/>
                </a:cubicBezTo>
                <a:cubicBezTo>
                  <a:pt x="19101" y="15034"/>
                  <a:pt x="19136" y="14966"/>
                  <a:pt x="19114" y="14838"/>
                </a:cubicBezTo>
                <a:cubicBezTo>
                  <a:pt x="19091" y="14707"/>
                  <a:pt x="19045" y="14636"/>
                  <a:pt x="18931" y="14564"/>
                </a:cubicBezTo>
                <a:cubicBezTo>
                  <a:pt x="18664" y="14397"/>
                  <a:pt x="18339" y="14493"/>
                  <a:pt x="18146" y="14793"/>
                </a:cubicBezTo>
                <a:cubicBezTo>
                  <a:pt x="17897" y="15181"/>
                  <a:pt x="17964" y="15623"/>
                  <a:pt x="18335" y="16016"/>
                </a:cubicBezTo>
                <a:cubicBezTo>
                  <a:pt x="18428" y="16114"/>
                  <a:pt x="18538" y="16219"/>
                  <a:pt x="18576" y="16249"/>
                </a:cubicBezTo>
                <a:cubicBezTo>
                  <a:pt x="18804" y="16426"/>
                  <a:pt x="19137" y="16526"/>
                  <a:pt x="19410" y="16500"/>
                </a:cubicBezTo>
                <a:cubicBezTo>
                  <a:pt x="19564" y="16486"/>
                  <a:pt x="19840" y="16393"/>
                  <a:pt x="19940" y="16323"/>
                </a:cubicBezTo>
                <a:cubicBezTo>
                  <a:pt x="19969" y="16303"/>
                  <a:pt x="19999" y="16285"/>
                  <a:pt x="20005" y="16286"/>
                </a:cubicBezTo>
                <a:cubicBezTo>
                  <a:pt x="20022" y="16289"/>
                  <a:pt x="20190" y="16136"/>
                  <a:pt x="20315" y="16002"/>
                </a:cubicBezTo>
                <a:cubicBezTo>
                  <a:pt x="20418" y="15892"/>
                  <a:pt x="20566" y="15616"/>
                  <a:pt x="20639" y="15403"/>
                </a:cubicBezTo>
                <a:cubicBezTo>
                  <a:pt x="20701" y="15223"/>
                  <a:pt x="20767" y="14878"/>
                  <a:pt x="20766" y="14720"/>
                </a:cubicBezTo>
                <a:cubicBezTo>
                  <a:pt x="20766" y="14545"/>
                  <a:pt x="20701" y="14233"/>
                  <a:pt x="20615" y="13988"/>
                </a:cubicBezTo>
                <a:cubicBezTo>
                  <a:pt x="20492" y="13638"/>
                  <a:pt x="20095" y="13149"/>
                  <a:pt x="19716" y="12883"/>
                </a:cubicBezTo>
                <a:cubicBezTo>
                  <a:pt x="19616" y="12813"/>
                  <a:pt x="19531" y="12742"/>
                  <a:pt x="19527" y="12721"/>
                </a:cubicBezTo>
                <a:cubicBezTo>
                  <a:pt x="19511" y="12646"/>
                  <a:pt x="19579" y="12572"/>
                  <a:pt x="19682" y="12554"/>
                </a:cubicBezTo>
                <a:cubicBezTo>
                  <a:pt x="19779" y="12537"/>
                  <a:pt x="20029" y="12422"/>
                  <a:pt x="20105" y="12359"/>
                </a:cubicBezTo>
                <a:cubicBezTo>
                  <a:pt x="20151" y="12320"/>
                  <a:pt x="20259" y="12099"/>
                  <a:pt x="20281" y="12000"/>
                </a:cubicBezTo>
                <a:cubicBezTo>
                  <a:pt x="20292" y="11949"/>
                  <a:pt x="20310" y="11930"/>
                  <a:pt x="20350" y="11930"/>
                </a:cubicBezTo>
                <a:cubicBezTo>
                  <a:pt x="20433" y="11930"/>
                  <a:pt x="20603" y="11846"/>
                  <a:pt x="20680" y="11764"/>
                </a:cubicBezTo>
                <a:cubicBezTo>
                  <a:pt x="20768" y="11670"/>
                  <a:pt x="20876" y="11425"/>
                  <a:pt x="20908" y="11246"/>
                </a:cubicBezTo>
                <a:cubicBezTo>
                  <a:pt x="20922" y="11166"/>
                  <a:pt x="20947" y="11097"/>
                  <a:pt x="20970" y="11084"/>
                </a:cubicBezTo>
                <a:cubicBezTo>
                  <a:pt x="21117" y="10995"/>
                  <a:pt x="21238" y="10751"/>
                  <a:pt x="21238" y="10544"/>
                </a:cubicBezTo>
                <a:cubicBezTo>
                  <a:pt x="21238" y="10450"/>
                  <a:pt x="21249" y="10426"/>
                  <a:pt x="21293" y="10404"/>
                </a:cubicBezTo>
                <a:cubicBezTo>
                  <a:pt x="21323" y="10389"/>
                  <a:pt x="21380" y="10323"/>
                  <a:pt x="21417" y="10260"/>
                </a:cubicBezTo>
                <a:cubicBezTo>
                  <a:pt x="21477" y="10159"/>
                  <a:pt x="21483" y="10119"/>
                  <a:pt x="21486" y="9938"/>
                </a:cubicBezTo>
                <a:cubicBezTo>
                  <a:pt x="21488" y="9799"/>
                  <a:pt x="21504" y="9705"/>
                  <a:pt x="21531" y="9650"/>
                </a:cubicBezTo>
                <a:cubicBezTo>
                  <a:pt x="21577" y="9557"/>
                  <a:pt x="21586" y="9324"/>
                  <a:pt x="21548" y="9177"/>
                </a:cubicBezTo>
                <a:cubicBezTo>
                  <a:pt x="21535" y="9125"/>
                  <a:pt x="21485" y="9032"/>
                  <a:pt x="21441" y="8970"/>
                </a:cubicBezTo>
                <a:cubicBezTo>
                  <a:pt x="21366" y="8865"/>
                  <a:pt x="21366" y="8852"/>
                  <a:pt x="21390" y="8756"/>
                </a:cubicBezTo>
                <a:cubicBezTo>
                  <a:pt x="21410" y="8673"/>
                  <a:pt x="21407" y="8629"/>
                  <a:pt x="21372" y="8512"/>
                </a:cubicBezTo>
                <a:cubicBezTo>
                  <a:pt x="21336" y="8387"/>
                  <a:pt x="21190" y="8149"/>
                  <a:pt x="21125" y="8106"/>
                </a:cubicBezTo>
                <a:cubicBezTo>
                  <a:pt x="21112" y="8098"/>
                  <a:pt x="21057" y="7996"/>
                  <a:pt x="21004" y="7880"/>
                </a:cubicBezTo>
                <a:cubicBezTo>
                  <a:pt x="20951" y="7765"/>
                  <a:pt x="20867" y="7621"/>
                  <a:pt x="20818" y="7563"/>
                </a:cubicBezTo>
                <a:cubicBezTo>
                  <a:pt x="20769" y="7505"/>
                  <a:pt x="20703" y="7421"/>
                  <a:pt x="20670" y="7374"/>
                </a:cubicBezTo>
                <a:cubicBezTo>
                  <a:pt x="20637" y="7327"/>
                  <a:pt x="20563" y="7243"/>
                  <a:pt x="20505" y="7186"/>
                </a:cubicBezTo>
                <a:cubicBezTo>
                  <a:pt x="20446" y="7128"/>
                  <a:pt x="20276" y="6963"/>
                  <a:pt x="20129" y="6820"/>
                </a:cubicBezTo>
                <a:cubicBezTo>
                  <a:pt x="19983" y="6676"/>
                  <a:pt x="19852" y="6533"/>
                  <a:pt x="19837" y="6502"/>
                </a:cubicBezTo>
                <a:cubicBezTo>
                  <a:pt x="19822" y="6472"/>
                  <a:pt x="19803" y="6443"/>
                  <a:pt x="19795" y="6436"/>
                </a:cubicBezTo>
                <a:cubicBezTo>
                  <a:pt x="19767" y="6410"/>
                  <a:pt x="19583" y="5988"/>
                  <a:pt x="19558" y="5889"/>
                </a:cubicBezTo>
                <a:cubicBezTo>
                  <a:pt x="19518" y="5732"/>
                  <a:pt x="19526" y="5344"/>
                  <a:pt x="19572" y="5198"/>
                </a:cubicBezTo>
                <a:cubicBezTo>
                  <a:pt x="19625" y="5026"/>
                  <a:pt x="19748" y="4827"/>
                  <a:pt x="19850" y="4743"/>
                </a:cubicBezTo>
                <a:cubicBezTo>
                  <a:pt x="19955" y="4657"/>
                  <a:pt x="20170" y="4606"/>
                  <a:pt x="20312" y="4633"/>
                </a:cubicBezTo>
                <a:cubicBezTo>
                  <a:pt x="20633" y="4693"/>
                  <a:pt x="20859" y="5049"/>
                  <a:pt x="20828" y="5442"/>
                </a:cubicBezTo>
                <a:cubicBezTo>
                  <a:pt x="20812" y="5651"/>
                  <a:pt x="20780" y="5724"/>
                  <a:pt x="20670" y="5811"/>
                </a:cubicBezTo>
                <a:cubicBezTo>
                  <a:pt x="20545" y="5910"/>
                  <a:pt x="20451" y="5892"/>
                  <a:pt x="20422" y="5767"/>
                </a:cubicBezTo>
                <a:cubicBezTo>
                  <a:pt x="20402" y="5683"/>
                  <a:pt x="20360" y="5665"/>
                  <a:pt x="20298" y="5711"/>
                </a:cubicBezTo>
                <a:cubicBezTo>
                  <a:pt x="20235" y="5759"/>
                  <a:pt x="20211" y="5862"/>
                  <a:pt x="20243" y="5966"/>
                </a:cubicBezTo>
                <a:cubicBezTo>
                  <a:pt x="20305" y="6168"/>
                  <a:pt x="20596" y="6220"/>
                  <a:pt x="20853" y="6077"/>
                </a:cubicBezTo>
                <a:cubicBezTo>
                  <a:pt x="21017" y="5985"/>
                  <a:pt x="21115" y="5856"/>
                  <a:pt x="21193" y="5626"/>
                </a:cubicBezTo>
                <a:cubicBezTo>
                  <a:pt x="21240" y="5490"/>
                  <a:pt x="21243" y="5436"/>
                  <a:pt x="21231" y="5268"/>
                </a:cubicBezTo>
                <a:cubicBezTo>
                  <a:pt x="21193" y="4735"/>
                  <a:pt x="20929" y="4316"/>
                  <a:pt x="20484" y="4089"/>
                </a:cubicBezTo>
                <a:cubicBezTo>
                  <a:pt x="20234" y="3962"/>
                  <a:pt x="20044" y="3927"/>
                  <a:pt x="19823" y="3964"/>
                </a:cubicBezTo>
                <a:cubicBezTo>
                  <a:pt x="19354" y="4042"/>
                  <a:pt x="18913" y="4535"/>
                  <a:pt x="18817" y="5087"/>
                </a:cubicBezTo>
                <a:cubicBezTo>
                  <a:pt x="18781" y="5296"/>
                  <a:pt x="18781" y="5915"/>
                  <a:pt x="18817" y="6122"/>
                </a:cubicBezTo>
                <a:cubicBezTo>
                  <a:pt x="18891" y="6546"/>
                  <a:pt x="19068" y="6934"/>
                  <a:pt x="19386" y="7385"/>
                </a:cubicBezTo>
                <a:cubicBezTo>
                  <a:pt x="19513" y="7565"/>
                  <a:pt x="19627" y="7732"/>
                  <a:pt x="19640" y="7755"/>
                </a:cubicBezTo>
                <a:cubicBezTo>
                  <a:pt x="19653" y="7778"/>
                  <a:pt x="19702" y="7858"/>
                  <a:pt x="19751" y="7936"/>
                </a:cubicBezTo>
                <a:cubicBezTo>
                  <a:pt x="19893" y="8164"/>
                  <a:pt x="20070" y="8593"/>
                  <a:pt x="20098" y="8778"/>
                </a:cubicBezTo>
                <a:cubicBezTo>
                  <a:pt x="20162" y="9189"/>
                  <a:pt x="20105" y="9584"/>
                  <a:pt x="19937" y="9894"/>
                </a:cubicBezTo>
                <a:cubicBezTo>
                  <a:pt x="19760" y="10219"/>
                  <a:pt x="19328" y="10579"/>
                  <a:pt x="18976" y="10696"/>
                </a:cubicBezTo>
                <a:cubicBezTo>
                  <a:pt x="18698" y="10788"/>
                  <a:pt x="18289" y="10838"/>
                  <a:pt x="18022" y="10810"/>
                </a:cubicBezTo>
                <a:cubicBezTo>
                  <a:pt x="17647" y="10772"/>
                  <a:pt x="17349" y="10676"/>
                  <a:pt x="17388" y="10607"/>
                </a:cubicBezTo>
                <a:cubicBezTo>
                  <a:pt x="17396" y="10594"/>
                  <a:pt x="17492" y="10517"/>
                  <a:pt x="17605" y="10437"/>
                </a:cubicBezTo>
                <a:cubicBezTo>
                  <a:pt x="17719" y="10358"/>
                  <a:pt x="17914" y="10183"/>
                  <a:pt x="18039" y="10049"/>
                </a:cubicBezTo>
                <a:cubicBezTo>
                  <a:pt x="18224" y="9852"/>
                  <a:pt x="18282" y="9772"/>
                  <a:pt x="18349" y="9617"/>
                </a:cubicBezTo>
                <a:cubicBezTo>
                  <a:pt x="18518" y="9230"/>
                  <a:pt x="18568" y="8716"/>
                  <a:pt x="18470" y="8375"/>
                </a:cubicBezTo>
                <a:cubicBezTo>
                  <a:pt x="18323" y="7870"/>
                  <a:pt x="17973" y="7519"/>
                  <a:pt x="17530" y="7430"/>
                </a:cubicBezTo>
                <a:cubicBezTo>
                  <a:pt x="17402" y="7404"/>
                  <a:pt x="17349" y="7403"/>
                  <a:pt x="17196" y="7437"/>
                </a:cubicBezTo>
                <a:cubicBezTo>
                  <a:pt x="16886" y="7506"/>
                  <a:pt x="16694" y="7656"/>
                  <a:pt x="16586" y="7914"/>
                </a:cubicBezTo>
                <a:cubicBezTo>
                  <a:pt x="16475" y="8178"/>
                  <a:pt x="16533" y="8440"/>
                  <a:pt x="16731" y="8575"/>
                </a:cubicBezTo>
                <a:cubicBezTo>
                  <a:pt x="16882" y="8678"/>
                  <a:pt x="17044" y="8679"/>
                  <a:pt x="17141" y="8575"/>
                </a:cubicBezTo>
                <a:cubicBezTo>
                  <a:pt x="17217" y="8493"/>
                  <a:pt x="17230" y="8394"/>
                  <a:pt x="17172" y="8342"/>
                </a:cubicBezTo>
                <a:cubicBezTo>
                  <a:pt x="17143" y="8317"/>
                  <a:pt x="17122" y="8316"/>
                  <a:pt x="17089" y="8338"/>
                </a:cubicBezTo>
                <a:cubicBezTo>
                  <a:pt x="17023" y="8382"/>
                  <a:pt x="16908" y="8324"/>
                  <a:pt x="16879" y="8235"/>
                </a:cubicBezTo>
                <a:cubicBezTo>
                  <a:pt x="16860" y="8178"/>
                  <a:pt x="16864" y="8145"/>
                  <a:pt x="16899" y="8084"/>
                </a:cubicBezTo>
                <a:cubicBezTo>
                  <a:pt x="16975" y="7951"/>
                  <a:pt x="17138" y="7872"/>
                  <a:pt x="17306" y="7884"/>
                </a:cubicBezTo>
                <a:cubicBezTo>
                  <a:pt x="17327" y="7885"/>
                  <a:pt x="17390" y="7926"/>
                  <a:pt x="17444" y="7976"/>
                </a:cubicBezTo>
                <a:cubicBezTo>
                  <a:pt x="17621" y="8143"/>
                  <a:pt x="17630" y="8403"/>
                  <a:pt x="17471" y="8667"/>
                </a:cubicBezTo>
                <a:cubicBezTo>
                  <a:pt x="17174" y="9159"/>
                  <a:pt x="16570" y="9177"/>
                  <a:pt x="15808" y="8712"/>
                </a:cubicBezTo>
                <a:cubicBezTo>
                  <a:pt x="15511" y="8531"/>
                  <a:pt x="15109" y="8231"/>
                  <a:pt x="15116" y="8198"/>
                </a:cubicBezTo>
                <a:cubicBezTo>
                  <a:pt x="15119" y="8184"/>
                  <a:pt x="15103" y="8174"/>
                  <a:pt x="15085" y="8176"/>
                </a:cubicBezTo>
                <a:cubicBezTo>
                  <a:pt x="15005" y="8184"/>
                  <a:pt x="14124" y="7253"/>
                  <a:pt x="14124" y="7160"/>
                </a:cubicBezTo>
                <a:cubicBezTo>
                  <a:pt x="14124" y="7144"/>
                  <a:pt x="14170" y="7104"/>
                  <a:pt x="14224" y="7071"/>
                </a:cubicBezTo>
                <a:lnTo>
                  <a:pt x="14320" y="7012"/>
                </a:lnTo>
                <a:lnTo>
                  <a:pt x="14713" y="7045"/>
                </a:lnTo>
                <a:cubicBezTo>
                  <a:pt x="15394" y="7102"/>
                  <a:pt x="16010" y="7050"/>
                  <a:pt x="16424" y="6901"/>
                </a:cubicBezTo>
                <a:cubicBezTo>
                  <a:pt x="16856" y="6746"/>
                  <a:pt x="17297" y="6447"/>
                  <a:pt x="17623" y="6088"/>
                </a:cubicBezTo>
                <a:cubicBezTo>
                  <a:pt x="18118" y="5544"/>
                  <a:pt x="18453" y="4999"/>
                  <a:pt x="18638" y="4437"/>
                </a:cubicBezTo>
                <a:cubicBezTo>
                  <a:pt x="18786" y="3989"/>
                  <a:pt x="18811" y="3848"/>
                  <a:pt x="18807" y="3380"/>
                </a:cubicBezTo>
                <a:cubicBezTo>
                  <a:pt x="18804" y="2999"/>
                  <a:pt x="18795" y="2933"/>
                  <a:pt x="18728" y="2656"/>
                </a:cubicBezTo>
                <a:cubicBezTo>
                  <a:pt x="18593" y="2097"/>
                  <a:pt x="18303" y="1548"/>
                  <a:pt x="17922" y="1141"/>
                </a:cubicBezTo>
                <a:cubicBezTo>
                  <a:pt x="17532" y="723"/>
                  <a:pt x="17090" y="463"/>
                  <a:pt x="16428" y="254"/>
                </a:cubicBezTo>
                <a:cubicBezTo>
                  <a:pt x="16156" y="168"/>
                  <a:pt x="15604" y="73"/>
                  <a:pt x="15374" y="73"/>
                </a:cubicBezTo>
                <a:cubicBezTo>
                  <a:pt x="15293" y="73"/>
                  <a:pt x="15193" y="64"/>
                  <a:pt x="15150" y="51"/>
                </a:cubicBezTo>
                <a:cubicBezTo>
                  <a:pt x="15108" y="38"/>
                  <a:pt x="15074" y="36"/>
                  <a:pt x="15074" y="47"/>
                </a:cubicBezTo>
                <a:cubicBezTo>
                  <a:pt x="15074" y="58"/>
                  <a:pt x="15008" y="67"/>
                  <a:pt x="14930" y="69"/>
                </a:cubicBezTo>
                <a:cubicBezTo>
                  <a:pt x="14346" y="83"/>
                  <a:pt x="13535" y="361"/>
                  <a:pt x="12891" y="768"/>
                </a:cubicBezTo>
                <a:cubicBezTo>
                  <a:pt x="12612" y="944"/>
                  <a:pt x="12191" y="1280"/>
                  <a:pt x="11913" y="1544"/>
                </a:cubicBezTo>
                <a:cubicBezTo>
                  <a:pt x="11595" y="1846"/>
                  <a:pt x="11354" y="2158"/>
                  <a:pt x="10942" y="2804"/>
                </a:cubicBezTo>
                <a:cubicBezTo>
                  <a:pt x="10811" y="3009"/>
                  <a:pt x="10709" y="3064"/>
                  <a:pt x="10398" y="3099"/>
                </a:cubicBezTo>
                <a:cubicBezTo>
                  <a:pt x="10050" y="3139"/>
                  <a:pt x="9899" y="3179"/>
                  <a:pt x="9658" y="3302"/>
                </a:cubicBezTo>
                <a:cubicBezTo>
                  <a:pt x="9421" y="3423"/>
                  <a:pt x="9283" y="3577"/>
                  <a:pt x="9159" y="3849"/>
                </a:cubicBezTo>
                <a:cubicBezTo>
                  <a:pt x="8994" y="4209"/>
                  <a:pt x="8984" y="4615"/>
                  <a:pt x="9131" y="4984"/>
                </a:cubicBezTo>
                <a:cubicBezTo>
                  <a:pt x="9226" y="5221"/>
                  <a:pt x="9237" y="5356"/>
                  <a:pt x="9179" y="5505"/>
                </a:cubicBezTo>
                <a:cubicBezTo>
                  <a:pt x="9094" y="5722"/>
                  <a:pt x="8848" y="6074"/>
                  <a:pt x="8601" y="6328"/>
                </a:cubicBezTo>
                <a:cubicBezTo>
                  <a:pt x="8482" y="6451"/>
                  <a:pt x="8280" y="6613"/>
                  <a:pt x="8246" y="6613"/>
                </a:cubicBezTo>
                <a:cubicBezTo>
                  <a:pt x="8194" y="6613"/>
                  <a:pt x="8021" y="6505"/>
                  <a:pt x="7854" y="6369"/>
                </a:cubicBezTo>
                <a:cubicBezTo>
                  <a:pt x="7589" y="6155"/>
                  <a:pt x="7315" y="5797"/>
                  <a:pt x="7186" y="5497"/>
                </a:cubicBezTo>
                <a:cubicBezTo>
                  <a:pt x="7050" y="5183"/>
                  <a:pt x="7054" y="4875"/>
                  <a:pt x="7196" y="4566"/>
                </a:cubicBezTo>
                <a:cubicBezTo>
                  <a:pt x="7215" y="4524"/>
                  <a:pt x="7366" y="4282"/>
                  <a:pt x="7530" y="4030"/>
                </a:cubicBezTo>
                <a:cubicBezTo>
                  <a:pt x="7694" y="3778"/>
                  <a:pt x="7890" y="3441"/>
                  <a:pt x="7967" y="3280"/>
                </a:cubicBezTo>
                <a:cubicBezTo>
                  <a:pt x="8044" y="3119"/>
                  <a:pt x="8123" y="2969"/>
                  <a:pt x="8139" y="2948"/>
                </a:cubicBezTo>
                <a:cubicBezTo>
                  <a:pt x="8156" y="2927"/>
                  <a:pt x="8178" y="2863"/>
                  <a:pt x="8188" y="2807"/>
                </a:cubicBezTo>
                <a:cubicBezTo>
                  <a:pt x="8197" y="2751"/>
                  <a:pt x="8213" y="2686"/>
                  <a:pt x="8226" y="2659"/>
                </a:cubicBezTo>
                <a:cubicBezTo>
                  <a:pt x="8238" y="2633"/>
                  <a:pt x="8254" y="2574"/>
                  <a:pt x="8260" y="2530"/>
                </a:cubicBezTo>
                <a:cubicBezTo>
                  <a:pt x="8275" y="2416"/>
                  <a:pt x="8315" y="2286"/>
                  <a:pt x="8367" y="2187"/>
                </a:cubicBezTo>
                <a:cubicBezTo>
                  <a:pt x="8415" y="2094"/>
                  <a:pt x="8496" y="1719"/>
                  <a:pt x="8511" y="1510"/>
                </a:cubicBezTo>
                <a:cubicBezTo>
                  <a:pt x="8524" y="1349"/>
                  <a:pt x="8457" y="994"/>
                  <a:pt x="8381" y="812"/>
                </a:cubicBezTo>
                <a:cubicBezTo>
                  <a:pt x="8243" y="484"/>
                  <a:pt x="7894" y="159"/>
                  <a:pt x="7554" y="47"/>
                </a:cubicBezTo>
                <a:cubicBezTo>
                  <a:pt x="7431" y="7"/>
                  <a:pt x="7304" y="-6"/>
                  <a:pt x="7182" y="3"/>
                </a:cubicBezTo>
                <a:close/>
                <a:moveTo>
                  <a:pt x="12437" y="14361"/>
                </a:moveTo>
                <a:cubicBezTo>
                  <a:pt x="12459" y="14352"/>
                  <a:pt x="12481" y="14358"/>
                  <a:pt x="12485" y="14372"/>
                </a:cubicBezTo>
                <a:cubicBezTo>
                  <a:pt x="12489" y="14386"/>
                  <a:pt x="12536" y="14454"/>
                  <a:pt x="12588" y="14524"/>
                </a:cubicBezTo>
                <a:cubicBezTo>
                  <a:pt x="12691" y="14662"/>
                  <a:pt x="12889" y="14833"/>
                  <a:pt x="13095" y="14960"/>
                </a:cubicBezTo>
                <a:cubicBezTo>
                  <a:pt x="13184" y="15015"/>
                  <a:pt x="13225" y="15054"/>
                  <a:pt x="13225" y="15089"/>
                </a:cubicBezTo>
                <a:cubicBezTo>
                  <a:pt x="13225" y="15273"/>
                  <a:pt x="13497" y="15550"/>
                  <a:pt x="13763" y="15636"/>
                </a:cubicBezTo>
                <a:cubicBezTo>
                  <a:pt x="13872" y="15671"/>
                  <a:pt x="13994" y="15655"/>
                  <a:pt x="14107" y="15592"/>
                </a:cubicBezTo>
                <a:cubicBezTo>
                  <a:pt x="14169" y="15557"/>
                  <a:pt x="14196" y="15564"/>
                  <a:pt x="14196" y="15614"/>
                </a:cubicBezTo>
                <a:cubicBezTo>
                  <a:pt x="14197" y="15688"/>
                  <a:pt x="14334" y="15917"/>
                  <a:pt x="14417" y="15983"/>
                </a:cubicBezTo>
                <a:cubicBezTo>
                  <a:pt x="14496" y="16047"/>
                  <a:pt x="14662" y="16114"/>
                  <a:pt x="14820" y="16142"/>
                </a:cubicBezTo>
                <a:cubicBezTo>
                  <a:pt x="14899" y="16156"/>
                  <a:pt x="14909" y="16166"/>
                  <a:pt x="14909" y="16234"/>
                </a:cubicBezTo>
                <a:cubicBezTo>
                  <a:pt x="14909" y="16344"/>
                  <a:pt x="15016" y="16575"/>
                  <a:pt x="15105" y="16656"/>
                </a:cubicBezTo>
                <a:cubicBezTo>
                  <a:pt x="15147" y="16694"/>
                  <a:pt x="15247" y="16758"/>
                  <a:pt x="15329" y="16800"/>
                </a:cubicBezTo>
                <a:cubicBezTo>
                  <a:pt x="15457" y="16864"/>
                  <a:pt x="15478" y="16883"/>
                  <a:pt x="15467" y="16929"/>
                </a:cubicBezTo>
                <a:cubicBezTo>
                  <a:pt x="15441" y="17037"/>
                  <a:pt x="15528" y="17249"/>
                  <a:pt x="15643" y="17358"/>
                </a:cubicBezTo>
                <a:cubicBezTo>
                  <a:pt x="15702" y="17414"/>
                  <a:pt x="15746" y="17469"/>
                  <a:pt x="15742" y="17483"/>
                </a:cubicBezTo>
                <a:cubicBezTo>
                  <a:pt x="15739" y="17497"/>
                  <a:pt x="15755" y="17504"/>
                  <a:pt x="15777" y="17494"/>
                </a:cubicBezTo>
                <a:cubicBezTo>
                  <a:pt x="15807" y="17482"/>
                  <a:pt x="15808" y="17485"/>
                  <a:pt x="15791" y="17509"/>
                </a:cubicBezTo>
                <a:cubicBezTo>
                  <a:pt x="15750" y="17565"/>
                  <a:pt x="15691" y="17788"/>
                  <a:pt x="15691" y="17882"/>
                </a:cubicBezTo>
                <a:cubicBezTo>
                  <a:pt x="15691" y="18012"/>
                  <a:pt x="15731" y="18145"/>
                  <a:pt x="15798" y="18244"/>
                </a:cubicBezTo>
                <a:cubicBezTo>
                  <a:pt x="15933" y="18445"/>
                  <a:pt x="15933" y="18454"/>
                  <a:pt x="15866" y="18595"/>
                </a:cubicBezTo>
                <a:cubicBezTo>
                  <a:pt x="15827" y="18680"/>
                  <a:pt x="15799" y="18801"/>
                  <a:pt x="15784" y="18946"/>
                </a:cubicBezTo>
                <a:cubicBezTo>
                  <a:pt x="15756" y="19210"/>
                  <a:pt x="15700" y="19330"/>
                  <a:pt x="15488" y="19597"/>
                </a:cubicBezTo>
                <a:cubicBezTo>
                  <a:pt x="15275" y="19863"/>
                  <a:pt x="15053" y="20011"/>
                  <a:pt x="14744" y="20088"/>
                </a:cubicBezTo>
                <a:cubicBezTo>
                  <a:pt x="14596" y="20125"/>
                  <a:pt x="14342" y="20128"/>
                  <a:pt x="14172" y="20096"/>
                </a:cubicBezTo>
                <a:cubicBezTo>
                  <a:pt x="13994" y="20061"/>
                  <a:pt x="13736" y="19908"/>
                  <a:pt x="13618" y="19767"/>
                </a:cubicBezTo>
                <a:cubicBezTo>
                  <a:pt x="13374" y="19476"/>
                  <a:pt x="13285" y="19247"/>
                  <a:pt x="13287" y="18939"/>
                </a:cubicBezTo>
                <a:cubicBezTo>
                  <a:pt x="13291" y="18535"/>
                  <a:pt x="13500" y="18210"/>
                  <a:pt x="13804" y="18137"/>
                </a:cubicBezTo>
                <a:cubicBezTo>
                  <a:pt x="14147" y="18055"/>
                  <a:pt x="14463" y="18365"/>
                  <a:pt x="14372" y="18695"/>
                </a:cubicBezTo>
                <a:cubicBezTo>
                  <a:pt x="14316" y="18897"/>
                  <a:pt x="14148" y="19019"/>
                  <a:pt x="14014" y="18950"/>
                </a:cubicBezTo>
                <a:cubicBezTo>
                  <a:pt x="13978" y="18932"/>
                  <a:pt x="13950" y="18905"/>
                  <a:pt x="13952" y="18891"/>
                </a:cubicBezTo>
                <a:cubicBezTo>
                  <a:pt x="13954" y="18877"/>
                  <a:pt x="13945" y="18856"/>
                  <a:pt x="13931" y="18847"/>
                </a:cubicBezTo>
                <a:cubicBezTo>
                  <a:pt x="13918" y="18838"/>
                  <a:pt x="13938" y="18823"/>
                  <a:pt x="13979" y="18813"/>
                </a:cubicBezTo>
                <a:cubicBezTo>
                  <a:pt x="14020" y="18804"/>
                  <a:pt x="14048" y="18788"/>
                  <a:pt x="14041" y="18777"/>
                </a:cubicBezTo>
                <a:cubicBezTo>
                  <a:pt x="14035" y="18765"/>
                  <a:pt x="14039" y="18748"/>
                  <a:pt x="14052" y="18740"/>
                </a:cubicBezTo>
                <a:cubicBezTo>
                  <a:pt x="14083" y="18719"/>
                  <a:pt x="14077" y="18582"/>
                  <a:pt x="14045" y="18577"/>
                </a:cubicBezTo>
                <a:cubicBezTo>
                  <a:pt x="14031" y="18575"/>
                  <a:pt x="13983" y="18567"/>
                  <a:pt x="13942" y="18559"/>
                </a:cubicBezTo>
                <a:cubicBezTo>
                  <a:pt x="13879" y="18545"/>
                  <a:pt x="13857" y="18552"/>
                  <a:pt x="13807" y="18610"/>
                </a:cubicBezTo>
                <a:cubicBezTo>
                  <a:pt x="13757" y="18668"/>
                  <a:pt x="13745" y="18707"/>
                  <a:pt x="13745" y="18825"/>
                </a:cubicBezTo>
                <a:cubicBezTo>
                  <a:pt x="13746" y="19018"/>
                  <a:pt x="13781" y="19080"/>
                  <a:pt x="13935" y="19164"/>
                </a:cubicBezTo>
                <a:cubicBezTo>
                  <a:pt x="14043" y="19224"/>
                  <a:pt x="14087" y="19235"/>
                  <a:pt x="14183" y="19224"/>
                </a:cubicBezTo>
                <a:cubicBezTo>
                  <a:pt x="14397" y="19198"/>
                  <a:pt x="14627" y="18987"/>
                  <a:pt x="14706" y="18747"/>
                </a:cubicBezTo>
                <a:cubicBezTo>
                  <a:pt x="14784" y="18510"/>
                  <a:pt x="14725" y="18107"/>
                  <a:pt x="14579" y="17893"/>
                </a:cubicBezTo>
                <a:cubicBezTo>
                  <a:pt x="14476" y="17743"/>
                  <a:pt x="14280" y="17592"/>
                  <a:pt x="14090" y="17513"/>
                </a:cubicBezTo>
                <a:cubicBezTo>
                  <a:pt x="13958" y="17458"/>
                  <a:pt x="13877" y="17441"/>
                  <a:pt x="13687" y="17435"/>
                </a:cubicBezTo>
                <a:cubicBezTo>
                  <a:pt x="13556" y="17431"/>
                  <a:pt x="13444" y="17428"/>
                  <a:pt x="13435" y="17428"/>
                </a:cubicBezTo>
                <a:cubicBezTo>
                  <a:pt x="13419" y="17427"/>
                  <a:pt x="13397" y="17332"/>
                  <a:pt x="13377" y="17154"/>
                </a:cubicBezTo>
                <a:cubicBezTo>
                  <a:pt x="13370" y="17095"/>
                  <a:pt x="13350" y="16996"/>
                  <a:pt x="13332" y="16936"/>
                </a:cubicBezTo>
                <a:cubicBezTo>
                  <a:pt x="13314" y="16877"/>
                  <a:pt x="13288" y="16770"/>
                  <a:pt x="13274" y="16696"/>
                </a:cubicBezTo>
                <a:cubicBezTo>
                  <a:pt x="13243" y="16539"/>
                  <a:pt x="13122" y="16270"/>
                  <a:pt x="12988" y="16064"/>
                </a:cubicBezTo>
                <a:cubicBezTo>
                  <a:pt x="12935" y="15984"/>
                  <a:pt x="12891" y="15907"/>
                  <a:pt x="12891" y="15895"/>
                </a:cubicBezTo>
                <a:cubicBezTo>
                  <a:pt x="12891" y="15882"/>
                  <a:pt x="12830" y="15760"/>
                  <a:pt x="12754" y="15625"/>
                </a:cubicBezTo>
                <a:cubicBezTo>
                  <a:pt x="12508" y="15189"/>
                  <a:pt x="12396" y="14836"/>
                  <a:pt x="12396" y="14498"/>
                </a:cubicBezTo>
                <a:cubicBezTo>
                  <a:pt x="12395" y="14409"/>
                  <a:pt x="12406" y="14374"/>
                  <a:pt x="12437" y="14361"/>
                </a:cubicBezTo>
                <a:close/>
                <a:moveTo>
                  <a:pt x="14031" y="18891"/>
                </a:moveTo>
                <a:cubicBezTo>
                  <a:pt x="14018" y="18882"/>
                  <a:pt x="14007" y="18887"/>
                  <a:pt x="14007" y="18902"/>
                </a:cubicBezTo>
                <a:cubicBezTo>
                  <a:pt x="14007" y="18917"/>
                  <a:pt x="14018" y="18928"/>
                  <a:pt x="14031" y="18928"/>
                </a:cubicBezTo>
                <a:cubicBezTo>
                  <a:pt x="14044" y="18928"/>
                  <a:pt x="14055" y="18923"/>
                  <a:pt x="14055" y="18917"/>
                </a:cubicBezTo>
                <a:cubicBezTo>
                  <a:pt x="14055" y="18911"/>
                  <a:pt x="14044" y="18900"/>
                  <a:pt x="14031" y="18891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36" name="octo assets_task_01jy0enf6bet6ajpbsx1z669gy_1750214592_img_1.png" descr="octo assets_task_01jy0enf6bet6ajpbsx1z669gy_1750214592_img_1.png"/>
          <p:cNvPicPr>
            <a:picLocks noChangeAspect="1"/>
          </p:cNvPicPr>
          <p:nvPr/>
        </p:nvPicPr>
        <p:blipFill>
          <a:blip r:embed="rId3"/>
          <a:srcRect l="3930" t="7711" r="5103" b="7525"/>
          <a:stretch>
            <a:fillRect/>
          </a:stretch>
        </p:blipFill>
        <p:spPr>
          <a:xfrm>
            <a:off x="5863253" y="1454487"/>
            <a:ext cx="2705959" cy="25214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4" h="21570" extrusionOk="0">
                <a:moveTo>
                  <a:pt x="7186" y="3"/>
                </a:moveTo>
                <a:cubicBezTo>
                  <a:pt x="7064" y="12"/>
                  <a:pt x="6948" y="45"/>
                  <a:pt x="6844" y="101"/>
                </a:cubicBezTo>
                <a:cubicBezTo>
                  <a:pt x="6658" y="202"/>
                  <a:pt x="6622" y="236"/>
                  <a:pt x="6552" y="383"/>
                </a:cubicBezTo>
                <a:cubicBezTo>
                  <a:pt x="6411" y="682"/>
                  <a:pt x="6474" y="965"/>
                  <a:pt x="6714" y="1096"/>
                </a:cubicBezTo>
                <a:cubicBezTo>
                  <a:pt x="6798" y="1142"/>
                  <a:pt x="6824" y="1146"/>
                  <a:pt x="6904" y="1120"/>
                </a:cubicBezTo>
                <a:cubicBezTo>
                  <a:pt x="6996" y="1090"/>
                  <a:pt x="7040" y="1021"/>
                  <a:pt x="7040" y="913"/>
                </a:cubicBezTo>
                <a:cubicBezTo>
                  <a:pt x="7040" y="838"/>
                  <a:pt x="6966" y="808"/>
                  <a:pt x="6888" y="852"/>
                </a:cubicBezTo>
                <a:cubicBezTo>
                  <a:pt x="6822" y="889"/>
                  <a:pt x="6765" y="878"/>
                  <a:pt x="6790" y="835"/>
                </a:cubicBezTo>
                <a:cubicBezTo>
                  <a:pt x="6797" y="822"/>
                  <a:pt x="6794" y="811"/>
                  <a:pt x="6780" y="811"/>
                </a:cubicBezTo>
                <a:cubicBezTo>
                  <a:pt x="6741" y="811"/>
                  <a:pt x="6751" y="705"/>
                  <a:pt x="6799" y="607"/>
                </a:cubicBezTo>
                <a:cubicBezTo>
                  <a:pt x="6846" y="513"/>
                  <a:pt x="6991" y="433"/>
                  <a:pt x="7119" y="431"/>
                </a:cubicBezTo>
                <a:cubicBezTo>
                  <a:pt x="7237" y="428"/>
                  <a:pt x="7425" y="532"/>
                  <a:pt x="7531" y="655"/>
                </a:cubicBezTo>
                <a:cubicBezTo>
                  <a:pt x="7586" y="718"/>
                  <a:pt x="7626" y="779"/>
                  <a:pt x="7619" y="791"/>
                </a:cubicBezTo>
                <a:cubicBezTo>
                  <a:pt x="7613" y="802"/>
                  <a:pt x="7618" y="811"/>
                  <a:pt x="7632" y="811"/>
                </a:cubicBezTo>
                <a:cubicBezTo>
                  <a:pt x="7670" y="811"/>
                  <a:pt x="7766" y="1041"/>
                  <a:pt x="7781" y="1167"/>
                </a:cubicBezTo>
                <a:cubicBezTo>
                  <a:pt x="7801" y="1334"/>
                  <a:pt x="7762" y="1655"/>
                  <a:pt x="7702" y="1809"/>
                </a:cubicBezTo>
                <a:cubicBezTo>
                  <a:pt x="7499" y="2322"/>
                  <a:pt x="7003" y="2651"/>
                  <a:pt x="6647" y="2505"/>
                </a:cubicBezTo>
                <a:cubicBezTo>
                  <a:pt x="6368" y="2391"/>
                  <a:pt x="6308" y="1932"/>
                  <a:pt x="6559" y="1829"/>
                </a:cubicBezTo>
                <a:cubicBezTo>
                  <a:pt x="6606" y="1810"/>
                  <a:pt x="6625" y="1815"/>
                  <a:pt x="6670" y="1870"/>
                </a:cubicBezTo>
                <a:cubicBezTo>
                  <a:pt x="6716" y="1928"/>
                  <a:pt x="6729" y="1933"/>
                  <a:pt x="6774" y="1908"/>
                </a:cubicBezTo>
                <a:cubicBezTo>
                  <a:pt x="6847" y="1866"/>
                  <a:pt x="6848" y="1707"/>
                  <a:pt x="6774" y="1633"/>
                </a:cubicBezTo>
                <a:cubicBezTo>
                  <a:pt x="6491" y="1348"/>
                  <a:pt x="6044" y="1664"/>
                  <a:pt x="6043" y="2152"/>
                </a:cubicBezTo>
                <a:cubicBezTo>
                  <a:pt x="6042" y="2394"/>
                  <a:pt x="6115" y="2576"/>
                  <a:pt x="6287" y="2756"/>
                </a:cubicBezTo>
                <a:cubicBezTo>
                  <a:pt x="6482" y="2962"/>
                  <a:pt x="6633" y="3033"/>
                  <a:pt x="6920" y="3052"/>
                </a:cubicBezTo>
                <a:lnTo>
                  <a:pt x="7148" y="3065"/>
                </a:lnTo>
                <a:lnTo>
                  <a:pt x="6923" y="3293"/>
                </a:lnTo>
                <a:cubicBezTo>
                  <a:pt x="6296" y="3929"/>
                  <a:pt x="6207" y="4049"/>
                  <a:pt x="6090" y="4440"/>
                </a:cubicBezTo>
                <a:cubicBezTo>
                  <a:pt x="5973" y="4834"/>
                  <a:pt x="5962" y="4976"/>
                  <a:pt x="5983" y="5673"/>
                </a:cubicBezTo>
                <a:cubicBezTo>
                  <a:pt x="5993" y="6020"/>
                  <a:pt x="6059" y="6285"/>
                  <a:pt x="6236" y="6685"/>
                </a:cubicBezTo>
                <a:cubicBezTo>
                  <a:pt x="6425" y="7113"/>
                  <a:pt x="6668" y="7429"/>
                  <a:pt x="6913" y="7564"/>
                </a:cubicBezTo>
                <a:cubicBezTo>
                  <a:pt x="7018" y="7621"/>
                  <a:pt x="7028" y="7650"/>
                  <a:pt x="6964" y="7706"/>
                </a:cubicBezTo>
                <a:cubicBezTo>
                  <a:pt x="6877" y="7784"/>
                  <a:pt x="6494" y="7982"/>
                  <a:pt x="6268" y="8066"/>
                </a:cubicBezTo>
                <a:cubicBezTo>
                  <a:pt x="5964" y="8179"/>
                  <a:pt x="5713" y="8223"/>
                  <a:pt x="5378" y="8226"/>
                </a:cubicBezTo>
                <a:cubicBezTo>
                  <a:pt x="5062" y="8229"/>
                  <a:pt x="4858" y="8182"/>
                  <a:pt x="4621" y="8056"/>
                </a:cubicBezTo>
                <a:cubicBezTo>
                  <a:pt x="4453" y="7966"/>
                  <a:pt x="4234" y="7720"/>
                  <a:pt x="4143" y="7516"/>
                </a:cubicBezTo>
                <a:cubicBezTo>
                  <a:pt x="4068" y="7348"/>
                  <a:pt x="4065" y="7322"/>
                  <a:pt x="4064" y="7058"/>
                </a:cubicBezTo>
                <a:cubicBezTo>
                  <a:pt x="4063" y="6739"/>
                  <a:pt x="4112" y="6542"/>
                  <a:pt x="4248" y="6321"/>
                </a:cubicBezTo>
                <a:cubicBezTo>
                  <a:pt x="4458" y="5979"/>
                  <a:pt x="4705" y="5602"/>
                  <a:pt x="4764" y="5534"/>
                </a:cubicBezTo>
                <a:cubicBezTo>
                  <a:pt x="4885" y="5393"/>
                  <a:pt x="5234" y="4833"/>
                  <a:pt x="5327" y="4634"/>
                </a:cubicBezTo>
                <a:cubicBezTo>
                  <a:pt x="5515" y="4232"/>
                  <a:pt x="5641" y="3721"/>
                  <a:pt x="5641" y="3340"/>
                </a:cubicBezTo>
                <a:cubicBezTo>
                  <a:pt x="5641" y="3046"/>
                  <a:pt x="5477" y="2460"/>
                  <a:pt x="5324" y="2200"/>
                </a:cubicBezTo>
                <a:cubicBezTo>
                  <a:pt x="5095" y="1810"/>
                  <a:pt x="4681" y="1372"/>
                  <a:pt x="4441" y="1266"/>
                </a:cubicBezTo>
                <a:cubicBezTo>
                  <a:pt x="3839" y="1000"/>
                  <a:pt x="3662" y="950"/>
                  <a:pt x="3292" y="953"/>
                </a:cubicBezTo>
                <a:cubicBezTo>
                  <a:pt x="2591" y="959"/>
                  <a:pt x="1917" y="1299"/>
                  <a:pt x="1573" y="1816"/>
                </a:cubicBezTo>
                <a:cubicBezTo>
                  <a:pt x="1435" y="2022"/>
                  <a:pt x="1287" y="2349"/>
                  <a:pt x="1234" y="2566"/>
                </a:cubicBezTo>
                <a:cubicBezTo>
                  <a:pt x="1188" y="2756"/>
                  <a:pt x="1183" y="3133"/>
                  <a:pt x="1225" y="3306"/>
                </a:cubicBezTo>
                <a:cubicBezTo>
                  <a:pt x="1318" y="3696"/>
                  <a:pt x="1524" y="3986"/>
                  <a:pt x="1823" y="4148"/>
                </a:cubicBezTo>
                <a:cubicBezTo>
                  <a:pt x="2332" y="4424"/>
                  <a:pt x="2887" y="4247"/>
                  <a:pt x="3108" y="3741"/>
                </a:cubicBezTo>
                <a:cubicBezTo>
                  <a:pt x="3232" y="3457"/>
                  <a:pt x="3189" y="3201"/>
                  <a:pt x="2985" y="2991"/>
                </a:cubicBezTo>
                <a:cubicBezTo>
                  <a:pt x="2898" y="2901"/>
                  <a:pt x="2874" y="2888"/>
                  <a:pt x="2747" y="2879"/>
                </a:cubicBezTo>
                <a:cubicBezTo>
                  <a:pt x="2567" y="2865"/>
                  <a:pt x="2493" y="2884"/>
                  <a:pt x="2421" y="2967"/>
                </a:cubicBezTo>
                <a:cubicBezTo>
                  <a:pt x="2344" y="3057"/>
                  <a:pt x="2349" y="3135"/>
                  <a:pt x="2437" y="3215"/>
                </a:cubicBezTo>
                <a:cubicBezTo>
                  <a:pt x="2526" y="3295"/>
                  <a:pt x="2636" y="3300"/>
                  <a:pt x="2678" y="3228"/>
                </a:cubicBezTo>
                <a:cubicBezTo>
                  <a:pt x="2743" y="3115"/>
                  <a:pt x="2881" y="3208"/>
                  <a:pt x="2893" y="3374"/>
                </a:cubicBezTo>
                <a:cubicBezTo>
                  <a:pt x="2907" y="3567"/>
                  <a:pt x="2756" y="3719"/>
                  <a:pt x="2554" y="3717"/>
                </a:cubicBezTo>
                <a:cubicBezTo>
                  <a:pt x="2237" y="3715"/>
                  <a:pt x="2031" y="3524"/>
                  <a:pt x="1927" y="3143"/>
                </a:cubicBezTo>
                <a:cubicBezTo>
                  <a:pt x="1796" y="2657"/>
                  <a:pt x="2108" y="2099"/>
                  <a:pt x="2649" y="1863"/>
                </a:cubicBezTo>
                <a:cubicBezTo>
                  <a:pt x="3164" y="1639"/>
                  <a:pt x="3863" y="1889"/>
                  <a:pt x="4169" y="2407"/>
                </a:cubicBezTo>
                <a:cubicBezTo>
                  <a:pt x="4289" y="2610"/>
                  <a:pt x="4345" y="2846"/>
                  <a:pt x="4346" y="3167"/>
                </a:cubicBezTo>
                <a:cubicBezTo>
                  <a:pt x="4347" y="3480"/>
                  <a:pt x="4315" y="3605"/>
                  <a:pt x="4172" y="3890"/>
                </a:cubicBezTo>
                <a:cubicBezTo>
                  <a:pt x="4056" y="4121"/>
                  <a:pt x="3946" y="4274"/>
                  <a:pt x="3830" y="4355"/>
                </a:cubicBezTo>
                <a:cubicBezTo>
                  <a:pt x="3632" y="4494"/>
                  <a:pt x="3456" y="4725"/>
                  <a:pt x="3456" y="4851"/>
                </a:cubicBezTo>
                <a:cubicBezTo>
                  <a:pt x="3456" y="4903"/>
                  <a:pt x="3402" y="4962"/>
                  <a:pt x="3254" y="5068"/>
                </a:cubicBezTo>
                <a:cubicBezTo>
                  <a:pt x="3200" y="5107"/>
                  <a:pt x="3134" y="5166"/>
                  <a:pt x="3108" y="5197"/>
                </a:cubicBezTo>
                <a:cubicBezTo>
                  <a:pt x="2992" y="5340"/>
                  <a:pt x="2864" y="5541"/>
                  <a:pt x="2864" y="5578"/>
                </a:cubicBezTo>
                <a:cubicBezTo>
                  <a:pt x="2864" y="5642"/>
                  <a:pt x="2837" y="5698"/>
                  <a:pt x="2814" y="5683"/>
                </a:cubicBezTo>
                <a:cubicBezTo>
                  <a:pt x="2802" y="5675"/>
                  <a:pt x="2792" y="5680"/>
                  <a:pt x="2792" y="5693"/>
                </a:cubicBezTo>
                <a:cubicBezTo>
                  <a:pt x="2792" y="5706"/>
                  <a:pt x="2740" y="5752"/>
                  <a:pt x="2678" y="5795"/>
                </a:cubicBezTo>
                <a:cubicBezTo>
                  <a:pt x="2459" y="5945"/>
                  <a:pt x="2356" y="6120"/>
                  <a:pt x="2317" y="6389"/>
                </a:cubicBezTo>
                <a:cubicBezTo>
                  <a:pt x="2303" y="6487"/>
                  <a:pt x="2296" y="6585"/>
                  <a:pt x="2304" y="6606"/>
                </a:cubicBezTo>
                <a:cubicBezTo>
                  <a:pt x="2313" y="6630"/>
                  <a:pt x="2284" y="6687"/>
                  <a:pt x="2235" y="6749"/>
                </a:cubicBezTo>
                <a:cubicBezTo>
                  <a:pt x="2189" y="6806"/>
                  <a:pt x="2131" y="6912"/>
                  <a:pt x="2105" y="6987"/>
                </a:cubicBezTo>
                <a:cubicBezTo>
                  <a:pt x="2065" y="7102"/>
                  <a:pt x="2061" y="7149"/>
                  <a:pt x="2079" y="7302"/>
                </a:cubicBezTo>
                <a:cubicBezTo>
                  <a:pt x="2091" y="7401"/>
                  <a:pt x="2116" y="7507"/>
                  <a:pt x="2136" y="7540"/>
                </a:cubicBezTo>
                <a:cubicBezTo>
                  <a:pt x="2171" y="7596"/>
                  <a:pt x="2168" y="7609"/>
                  <a:pt x="2102" y="7740"/>
                </a:cubicBezTo>
                <a:cubicBezTo>
                  <a:pt x="2012" y="7918"/>
                  <a:pt x="1996" y="8200"/>
                  <a:pt x="2067" y="8345"/>
                </a:cubicBezTo>
                <a:cubicBezTo>
                  <a:pt x="2091" y="8393"/>
                  <a:pt x="2132" y="8479"/>
                  <a:pt x="2159" y="8535"/>
                </a:cubicBezTo>
                <a:cubicBezTo>
                  <a:pt x="2185" y="8591"/>
                  <a:pt x="2219" y="8645"/>
                  <a:pt x="2231" y="8654"/>
                </a:cubicBezTo>
                <a:cubicBezTo>
                  <a:pt x="2245" y="8664"/>
                  <a:pt x="2240" y="8720"/>
                  <a:pt x="2222" y="8800"/>
                </a:cubicBezTo>
                <a:cubicBezTo>
                  <a:pt x="2199" y="8901"/>
                  <a:pt x="2200" y="8958"/>
                  <a:pt x="2222" y="9051"/>
                </a:cubicBezTo>
                <a:cubicBezTo>
                  <a:pt x="2254" y="9189"/>
                  <a:pt x="2353" y="9380"/>
                  <a:pt x="2424" y="9445"/>
                </a:cubicBezTo>
                <a:cubicBezTo>
                  <a:pt x="2512" y="9523"/>
                  <a:pt x="2662" y="9573"/>
                  <a:pt x="2789" y="9564"/>
                </a:cubicBezTo>
                <a:cubicBezTo>
                  <a:pt x="2894" y="9556"/>
                  <a:pt x="2912" y="9559"/>
                  <a:pt x="2934" y="9611"/>
                </a:cubicBezTo>
                <a:cubicBezTo>
                  <a:pt x="2948" y="9643"/>
                  <a:pt x="2959" y="9683"/>
                  <a:pt x="2959" y="9699"/>
                </a:cubicBezTo>
                <a:cubicBezTo>
                  <a:pt x="2959" y="9771"/>
                  <a:pt x="3101" y="10044"/>
                  <a:pt x="3172" y="10107"/>
                </a:cubicBezTo>
                <a:cubicBezTo>
                  <a:pt x="3273" y="10199"/>
                  <a:pt x="3480" y="10260"/>
                  <a:pt x="3637" y="10246"/>
                </a:cubicBezTo>
                <a:lnTo>
                  <a:pt x="3760" y="10236"/>
                </a:lnTo>
                <a:lnTo>
                  <a:pt x="3786" y="10331"/>
                </a:lnTo>
                <a:cubicBezTo>
                  <a:pt x="3826" y="10474"/>
                  <a:pt x="3902" y="10556"/>
                  <a:pt x="4061" y="10636"/>
                </a:cubicBezTo>
                <a:cubicBezTo>
                  <a:pt x="4244" y="10729"/>
                  <a:pt x="4395" y="10735"/>
                  <a:pt x="4564" y="10650"/>
                </a:cubicBezTo>
                <a:cubicBezTo>
                  <a:pt x="4631" y="10617"/>
                  <a:pt x="4692" y="10577"/>
                  <a:pt x="4701" y="10562"/>
                </a:cubicBezTo>
                <a:cubicBezTo>
                  <a:pt x="4727" y="10515"/>
                  <a:pt x="4805" y="10529"/>
                  <a:pt x="4834" y="10586"/>
                </a:cubicBezTo>
                <a:cubicBezTo>
                  <a:pt x="4848" y="10615"/>
                  <a:pt x="4922" y="10668"/>
                  <a:pt x="4995" y="10704"/>
                </a:cubicBezTo>
                <a:lnTo>
                  <a:pt x="5128" y="10769"/>
                </a:lnTo>
                <a:lnTo>
                  <a:pt x="4910" y="10990"/>
                </a:lnTo>
                <a:cubicBezTo>
                  <a:pt x="4374" y="11527"/>
                  <a:pt x="4230" y="11673"/>
                  <a:pt x="4115" y="11804"/>
                </a:cubicBezTo>
                <a:cubicBezTo>
                  <a:pt x="3690" y="12290"/>
                  <a:pt x="3140" y="12799"/>
                  <a:pt x="3004" y="12830"/>
                </a:cubicBezTo>
                <a:cubicBezTo>
                  <a:pt x="2986" y="12834"/>
                  <a:pt x="2966" y="12842"/>
                  <a:pt x="2959" y="12850"/>
                </a:cubicBezTo>
                <a:cubicBezTo>
                  <a:pt x="2943" y="12872"/>
                  <a:pt x="2641" y="13011"/>
                  <a:pt x="2485" y="13067"/>
                </a:cubicBezTo>
                <a:cubicBezTo>
                  <a:pt x="2309" y="13131"/>
                  <a:pt x="1835" y="13136"/>
                  <a:pt x="1677" y="13074"/>
                </a:cubicBezTo>
                <a:cubicBezTo>
                  <a:pt x="1271" y="12914"/>
                  <a:pt x="1112" y="12757"/>
                  <a:pt x="968" y="12382"/>
                </a:cubicBezTo>
                <a:cubicBezTo>
                  <a:pt x="880" y="12151"/>
                  <a:pt x="847" y="11911"/>
                  <a:pt x="870" y="11675"/>
                </a:cubicBezTo>
                <a:cubicBezTo>
                  <a:pt x="888" y="11499"/>
                  <a:pt x="954" y="11255"/>
                  <a:pt x="990" y="11231"/>
                </a:cubicBezTo>
                <a:cubicBezTo>
                  <a:pt x="1002" y="11223"/>
                  <a:pt x="1013" y="11195"/>
                  <a:pt x="1013" y="11166"/>
                </a:cubicBezTo>
                <a:cubicBezTo>
                  <a:pt x="1013" y="11135"/>
                  <a:pt x="1073" y="11048"/>
                  <a:pt x="1161" y="10956"/>
                </a:cubicBezTo>
                <a:cubicBezTo>
                  <a:pt x="1286" y="10825"/>
                  <a:pt x="1337" y="10788"/>
                  <a:pt x="1456" y="10752"/>
                </a:cubicBezTo>
                <a:cubicBezTo>
                  <a:pt x="1575" y="10716"/>
                  <a:pt x="1622" y="10714"/>
                  <a:pt x="1728" y="10738"/>
                </a:cubicBezTo>
                <a:cubicBezTo>
                  <a:pt x="1944" y="10787"/>
                  <a:pt x="2051" y="10877"/>
                  <a:pt x="2130" y="11068"/>
                </a:cubicBezTo>
                <a:cubicBezTo>
                  <a:pt x="2204" y="11247"/>
                  <a:pt x="2211" y="11372"/>
                  <a:pt x="2155" y="11506"/>
                </a:cubicBezTo>
                <a:cubicBezTo>
                  <a:pt x="2075" y="11701"/>
                  <a:pt x="1979" y="11781"/>
                  <a:pt x="1817" y="11781"/>
                </a:cubicBezTo>
                <a:cubicBezTo>
                  <a:pt x="1634" y="11781"/>
                  <a:pt x="1516" y="11574"/>
                  <a:pt x="1677" y="11536"/>
                </a:cubicBezTo>
                <a:cubicBezTo>
                  <a:pt x="1813" y="11504"/>
                  <a:pt x="1802" y="11345"/>
                  <a:pt x="1662" y="11295"/>
                </a:cubicBezTo>
                <a:cubicBezTo>
                  <a:pt x="1587" y="11269"/>
                  <a:pt x="1571" y="11272"/>
                  <a:pt x="1516" y="11316"/>
                </a:cubicBezTo>
                <a:cubicBezTo>
                  <a:pt x="1417" y="11394"/>
                  <a:pt x="1364" y="11531"/>
                  <a:pt x="1389" y="11652"/>
                </a:cubicBezTo>
                <a:cubicBezTo>
                  <a:pt x="1424" y="11819"/>
                  <a:pt x="1489" y="11916"/>
                  <a:pt x="1617" y="11984"/>
                </a:cubicBezTo>
                <a:cubicBezTo>
                  <a:pt x="1876" y="12124"/>
                  <a:pt x="2205" y="12036"/>
                  <a:pt x="2428" y="11770"/>
                </a:cubicBezTo>
                <a:cubicBezTo>
                  <a:pt x="2563" y="11609"/>
                  <a:pt x="2613" y="11434"/>
                  <a:pt x="2599" y="11170"/>
                </a:cubicBezTo>
                <a:cubicBezTo>
                  <a:pt x="2585" y="10931"/>
                  <a:pt x="2498" y="10728"/>
                  <a:pt x="2342" y="10569"/>
                </a:cubicBezTo>
                <a:cubicBezTo>
                  <a:pt x="2040" y="10260"/>
                  <a:pt x="1891" y="10188"/>
                  <a:pt x="1548" y="10188"/>
                </a:cubicBezTo>
                <a:cubicBezTo>
                  <a:pt x="1360" y="10188"/>
                  <a:pt x="1277" y="10202"/>
                  <a:pt x="1149" y="10249"/>
                </a:cubicBezTo>
                <a:cubicBezTo>
                  <a:pt x="895" y="10343"/>
                  <a:pt x="541" y="10655"/>
                  <a:pt x="341" y="10962"/>
                </a:cubicBezTo>
                <a:cubicBezTo>
                  <a:pt x="271" y="11071"/>
                  <a:pt x="145" y="11353"/>
                  <a:pt x="104" y="11489"/>
                </a:cubicBezTo>
                <a:cubicBezTo>
                  <a:pt x="42" y="11697"/>
                  <a:pt x="-14" y="12178"/>
                  <a:pt x="3" y="12365"/>
                </a:cubicBezTo>
                <a:cubicBezTo>
                  <a:pt x="62" y="13031"/>
                  <a:pt x="175" y="13333"/>
                  <a:pt x="478" y="13651"/>
                </a:cubicBezTo>
                <a:cubicBezTo>
                  <a:pt x="584" y="13763"/>
                  <a:pt x="701" y="13902"/>
                  <a:pt x="737" y="13960"/>
                </a:cubicBezTo>
                <a:cubicBezTo>
                  <a:pt x="805" y="14068"/>
                  <a:pt x="1018" y="14229"/>
                  <a:pt x="1136" y="14259"/>
                </a:cubicBezTo>
                <a:cubicBezTo>
                  <a:pt x="1196" y="14274"/>
                  <a:pt x="1297" y="14363"/>
                  <a:pt x="1297" y="14402"/>
                </a:cubicBezTo>
                <a:cubicBezTo>
                  <a:pt x="1297" y="14430"/>
                  <a:pt x="1619" y="14578"/>
                  <a:pt x="1681" y="14578"/>
                </a:cubicBezTo>
                <a:cubicBezTo>
                  <a:pt x="1712" y="14578"/>
                  <a:pt x="1779" y="14566"/>
                  <a:pt x="1829" y="14551"/>
                </a:cubicBezTo>
                <a:cubicBezTo>
                  <a:pt x="1916" y="14525"/>
                  <a:pt x="1923" y="14527"/>
                  <a:pt x="1984" y="14599"/>
                </a:cubicBezTo>
                <a:cubicBezTo>
                  <a:pt x="2178" y="14827"/>
                  <a:pt x="2488" y="14846"/>
                  <a:pt x="2766" y="14643"/>
                </a:cubicBezTo>
                <a:cubicBezTo>
                  <a:pt x="2859" y="14575"/>
                  <a:pt x="2876" y="14581"/>
                  <a:pt x="3039" y="14717"/>
                </a:cubicBezTo>
                <a:cubicBezTo>
                  <a:pt x="3118" y="14785"/>
                  <a:pt x="3154" y="14794"/>
                  <a:pt x="3267" y="14792"/>
                </a:cubicBezTo>
                <a:cubicBezTo>
                  <a:pt x="3339" y="14791"/>
                  <a:pt x="3443" y="14778"/>
                  <a:pt x="3498" y="14762"/>
                </a:cubicBezTo>
                <a:cubicBezTo>
                  <a:pt x="3622" y="14724"/>
                  <a:pt x="3784" y="14592"/>
                  <a:pt x="3836" y="14487"/>
                </a:cubicBezTo>
                <a:cubicBezTo>
                  <a:pt x="3873" y="14412"/>
                  <a:pt x="3877" y="14408"/>
                  <a:pt x="3931" y="14439"/>
                </a:cubicBezTo>
                <a:cubicBezTo>
                  <a:pt x="4031" y="14497"/>
                  <a:pt x="4261" y="14512"/>
                  <a:pt x="4381" y="14466"/>
                </a:cubicBezTo>
                <a:cubicBezTo>
                  <a:pt x="4597" y="14384"/>
                  <a:pt x="4808" y="14173"/>
                  <a:pt x="4808" y="14038"/>
                </a:cubicBezTo>
                <a:cubicBezTo>
                  <a:pt x="4808" y="13994"/>
                  <a:pt x="4909" y="13943"/>
                  <a:pt x="4995" y="13943"/>
                </a:cubicBezTo>
                <a:cubicBezTo>
                  <a:pt x="5031" y="13943"/>
                  <a:pt x="5087" y="13923"/>
                  <a:pt x="5118" y="13899"/>
                </a:cubicBezTo>
                <a:lnTo>
                  <a:pt x="5175" y="13855"/>
                </a:lnTo>
                <a:lnTo>
                  <a:pt x="5125" y="13943"/>
                </a:lnTo>
                <a:cubicBezTo>
                  <a:pt x="5033" y="14105"/>
                  <a:pt x="4780" y="14642"/>
                  <a:pt x="4748" y="14745"/>
                </a:cubicBezTo>
                <a:cubicBezTo>
                  <a:pt x="4668" y="15001"/>
                  <a:pt x="4622" y="15300"/>
                  <a:pt x="4583" y="15814"/>
                </a:cubicBezTo>
                <a:cubicBezTo>
                  <a:pt x="4545" y="16333"/>
                  <a:pt x="4394" y="16909"/>
                  <a:pt x="4210" y="17237"/>
                </a:cubicBezTo>
                <a:cubicBezTo>
                  <a:pt x="4155" y="17333"/>
                  <a:pt x="4094" y="17445"/>
                  <a:pt x="4074" y="17485"/>
                </a:cubicBezTo>
                <a:cubicBezTo>
                  <a:pt x="4013" y="17605"/>
                  <a:pt x="3732" y="17896"/>
                  <a:pt x="3536" y="18041"/>
                </a:cubicBezTo>
                <a:cubicBezTo>
                  <a:pt x="3309" y="18209"/>
                  <a:pt x="2993" y="18358"/>
                  <a:pt x="2779" y="18398"/>
                </a:cubicBezTo>
                <a:cubicBezTo>
                  <a:pt x="2600" y="18431"/>
                  <a:pt x="2280" y="18416"/>
                  <a:pt x="2152" y="18367"/>
                </a:cubicBezTo>
                <a:cubicBezTo>
                  <a:pt x="1866" y="18259"/>
                  <a:pt x="1665" y="18043"/>
                  <a:pt x="1532" y="17702"/>
                </a:cubicBezTo>
                <a:cubicBezTo>
                  <a:pt x="1468" y="17539"/>
                  <a:pt x="1460" y="17496"/>
                  <a:pt x="1468" y="17315"/>
                </a:cubicBezTo>
                <a:cubicBezTo>
                  <a:pt x="1476" y="17149"/>
                  <a:pt x="1491" y="17084"/>
                  <a:pt x="1548" y="16972"/>
                </a:cubicBezTo>
                <a:cubicBezTo>
                  <a:pt x="1625" y="16817"/>
                  <a:pt x="1801" y="16654"/>
                  <a:pt x="1870" y="16673"/>
                </a:cubicBezTo>
                <a:cubicBezTo>
                  <a:pt x="1894" y="16680"/>
                  <a:pt x="1915" y="16676"/>
                  <a:pt x="1915" y="16663"/>
                </a:cubicBezTo>
                <a:cubicBezTo>
                  <a:pt x="1915" y="16650"/>
                  <a:pt x="1926" y="16639"/>
                  <a:pt x="1940" y="16639"/>
                </a:cubicBezTo>
                <a:cubicBezTo>
                  <a:pt x="1954" y="16639"/>
                  <a:pt x="1959" y="16648"/>
                  <a:pt x="1953" y="16660"/>
                </a:cubicBezTo>
                <a:cubicBezTo>
                  <a:pt x="1946" y="16671"/>
                  <a:pt x="1976" y="16675"/>
                  <a:pt x="2019" y="16670"/>
                </a:cubicBezTo>
                <a:cubicBezTo>
                  <a:pt x="2062" y="16664"/>
                  <a:pt x="2105" y="16675"/>
                  <a:pt x="2114" y="16690"/>
                </a:cubicBezTo>
                <a:cubicBezTo>
                  <a:pt x="2124" y="16708"/>
                  <a:pt x="2116" y="16710"/>
                  <a:pt x="2089" y="16700"/>
                </a:cubicBezTo>
                <a:cubicBezTo>
                  <a:pt x="2053" y="16688"/>
                  <a:pt x="2050" y="16691"/>
                  <a:pt x="2079" y="16714"/>
                </a:cubicBezTo>
                <a:cubicBezTo>
                  <a:pt x="2099" y="16729"/>
                  <a:pt x="2136" y="16735"/>
                  <a:pt x="2159" y="16727"/>
                </a:cubicBezTo>
                <a:cubicBezTo>
                  <a:pt x="2188" y="16718"/>
                  <a:pt x="2205" y="16734"/>
                  <a:pt x="2222" y="16782"/>
                </a:cubicBezTo>
                <a:cubicBezTo>
                  <a:pt x="2247" y="16853"/>
                  <a:pt x="2317" y="16939"/>
                  <a:pt x="2320" y="16904"/>
                </a:cubicBezTo>
                <a:cubicBezTo>
                  <a:pt x="2321" y="16892"/>
                  <a:pt x="2329" y="16903"/>
                  <a:pt x="2339" y="16931"/>
                </a:cubicBezTo>
                <a:cubicBezTo>
                  <a:pt x="2368" y="17010"/>
                  <a:pt x="2335" y="17109"/>
                  <a:pt x="2276" y="17118"/>
                </a:cubicBezTo>
                <a:cubicBezTo>
                  <a:pt x="2247" y="17122"/>
                  <a:pt x="2222" y="17143"/>
                  <a:pt x="2222" y="17162"/>
                </a:cubicBezTo>
                <a:cubicBezTo>
                  <a:pt x="2222" y="17181"/>
                  <a:pt x="2213" y="17204"/>
                  <a:pt x="2200" y="17213"/>
                </a:cubicBezTo>
                <a:cubicBezTo>
                  <a:pt x="2168" y="17234"/>
                  <a:pt x="2079" y="17204"/>
                  <a:pt x="2079" y="17172"/>
                </a:cubicBezTo>
                <a:cubicBezTo>
                  <a:pt x="2079" y="17158"/>
                  <a:pt x="2094" y="17152"/>
                  <a:pt x="2108" y="17162"/>
                </a:cubicBezTo>
                <a:cubicBezTo>
                  <a:pt x="2126" y="17174"/>
                  <a:pt x="2124" y="17166"/>
                  <a:pt x="2105" y="17128"/>
                </a:cubicBezTo>
                <a:cubicBezTo>
                  <a:pt x="2075" y="17069"/>
                  <a:pt x="2029" y="17057"/>
                  <a:pt x="1959" y="17097"/>
                </a:cubicBezTo>
                <a:cubicBezTo>
                  <a:pt x="1926" y="17116"/>
                  <a:pt x="1915" y="17152"/>
                  <a:pt x="1915" y="17220"/>
                </a:cubicBezTo>
                <a:cubicBezTo>
                  <a:pt x="1915" y="17327"/>
                  <a:pt x="1928" y="17350"/>
                  <a:pt x="2010" y="17410"/>
                </a:cubicBezTo>
                <a:cubicBezTo>
                  <a:pt x="2083" y="17464"/>
                  <a:pt x="2272" y="17468"/>
                  <a:pt x="2364" y="17417"/>
                </a:cubicBezTo>
                <a:cubicBezTo>
                  <a:pt x="2462" y="17362"/>
                  <a:pt x="2603" y="17168"/>
                  <a:pt x="2627" y="17053"/>
                </a:cubicBezTo>
                <a:cubicBezTo>
                  <a:pt x="2674" y="16830"/>
                  <a:pt x="2576" y="16527"/>
                  <a:pt x="2399" y="16361"/>
                </a:cubicBezTo>
                <a:cubicBezTo>
                  <a:pt x="2241" y="16211"/>
                  <a:pt x="2121" y="16172"/>
                  <a:pt x="1842" y="16171"/>
                </a:cubicBezTo>
                <a:cubicBezTo>
                  <a:pt x="1616" y="16170"/>
                  <a:pt x="1579" y="16175"/>
                  <a:pt x="1443" y="16242"/>
                </a:cubicBezTo>
                <a:cubicBezTo>
                  <a:pt x="1267" y="16329"/>
                  <a:pt x="1040" y="16579"/>
                  <a:pt x="937" y="16795"/>
                </a:cubicBezTo>
                <a:cubicBezTo>
                  <a:pt x="743" y="17200"/>
                  <a:pt x="726" y="17729"/>
                  <a:pt x="895" y="18140"/>
                </a:cubicBezTo>
                <a:cubicBezTo>
                  <a:pt x="1100" y="18637"/>
                  <a:pt x="1401" y="18992"/>
                  <a:pt x="1823" y="19236"/>
                </a:cubicBezTo>
                <a:cubicBezTo>
                  <a:pt x="2181" y="19444"/>
                  <a:pt x="2429" y="19527"/>
                  <a:pt x="2814" y="19559"/>
                </a:cubicBezTo>
                <a:cubicBezTo>
                  <a:pt x="2900" y="19566"/>
                  <a:pt x="3004" y="19582"/>
                  <a:pt x="3045" y="19593"/>
                </a:cubicBezTo>
                <a:cubicBezTo>
                  <a:pt x="3150" y="19622"/>
                  <a:pt x="3409" y="19566"/>
                  <a:pt x="3409" y="19515"/>
                </a:cubicBezTo>
                <a:cubicBezTo>
                  <a:pt x="3409" y="19503"/>
                  <a:pt x="3443" y="19505"/>
                  <a:pt x="3485" y="19518"/>
                </a:cubicBezTo>
                <a:cubicBezTo>
                  <a:pt x="3671" y="19575"/>
                  <a:pt x="3902" y="19509"/>
                  <a:pt x="3998" y="19372"/>
                </a:cubicBezTo>
                <a:cubicBezTo>
                  <a:pt x="4026" y="19332"/>
                  <a:pt x="4058" y="19286"/>
                  <a:pt x="4071" y="19270"/>
                </a:cubicBezTo>
                <a:cubicBezTo>
                  <a:pt x="4083" y="19254"/>
                  <a:pt x="4090" y="19237"/>
                  <a:pt x="4083" y="19230"/>
                </a:cubicBezTo>
                <a:cubicBezTo>
                  <a:pt x="4077" y="19223"/>
                  <a:pt x="4155" y="19218"/>
                  <a:pt x="4257" y="19219"/>
                </a:cubicBezTo>
                <a:cubicBezTo>
                  <a:pt x="4406" y="19222"/>
                  <a:pt x="4460" y="19210"/>
                  <a:pt x="4539" y="19165"/>
                </a:cubicBezTo>
                <a:cubicBezTo>
                  <a:pt x="4668" y="19092"/>
                  <a:pt x="4777" y="18974"/>
                  <a:pt x="4796" y="18887"/>
                </a:cubicBezTo>
                <a:cubicBezTo>
                  <a:pt x="4807" y="18832"/>
                  <a:pt x="4843" y="18799"/>
                  <a:pt x="4954" y="18741"/>
                </a:cubicBezTo>
                <a:cubicBezTo>
                  <a:pt x="5135" y="18645"/>
                  <a:pt x="5298" y="18458"/>
                  <a:pt x="5324" y="18313"/>
                </a:cubicBezTo>
                <a:cubicBezTo>
                  <a:pt x="5341" y="18221"/>
                  <a:pt x="5356" y="18204"/>
                  <a:pt x="5438" y="18174"/>
                </a:cubicBezTo>
                <a:cubicBezTo>
                  <a:pt x="5584" y="18120"/>
                  <a:pt x="5738" y="17934"/>
                  <a:pt x="5809" y="17726"/>
                </a:cubicBezTo>
                <a:cubicBezTo>
                  <a:pt x="5825" y="17676"/>
                  <a:pt x="5861" y="17624"/>
                  <a:pt x="5891" y="17607"/>
                </a:cubicBezTo>
                <a:cubicBezTo>
                  <a:pt x="5978" y="17557"/>
                  <a:pt x="6068" y="17223"/>
                  <a:pt x="6021" y="17128"/>
                </a:cubicBezTo>
                <a:cubicBezTo>
                  <a:pt x="5988" y="17064"/>
                  <a:pt x="5989" y="16955"/>
                  <a:pt x="6021" y="16935"/>
                </a:cubicBezTo>
                <a:cubicBezTo>
                  <a:pt x="6034" y="16926"/>
                  <a:pt x="6043" y="16868"/>
                  <a:pt x="6043" y="16809"/>
                </a:cubicBezTo>
                <a:cubicBezTo>
                  <a:pt x="6043" y="16707"/>
                  <a:pt x="6088" y="16533"/>
                  <a:pt x="6122" y="16497"/>
                </a:cubicBezTo>
                <a:cubicBezTo>
                  <a:pt x="6131" y="16487"/>
                  <a:pt x="6138" y="16435"/>
                  <a:pt x="6138" y="16381"/>
                </a:cubicBezTo>
                <a:cubicBezTo>
                  <a:pt x="6138" y="16327"/>
                  <a:pt x="6146" y="16263"/>
                  <a:pt x="6157" y="16239"/>
                </a:cubicBezTo>
                <a:cubicBezTo>
                  <a:pt x="6168" y="16214"/>
                  <a:pt x="6205" y="16139"/>
                  <a:pt x="6236" y="16069"/>
                </a:cubicBezTo>
                <a:cubicBezTo>
                  <a:pt x="6267" y="15999"/>
                  <a:pt x="6296" y="15933"/>
                  <a:pt x="6302" y="15926"/>
                </a:cubicBezTo>
                <a:cubicBezTo>
                  <a:pt x="6309" y="15919"/>
                  <a:pt x="6317" y="15868"/>
                  <a:pt x="6318" y="15811"/>
                </a:cubicBezTo>
                <a:cubicBezTo>
                  <a:pt x="6320" y="15732"/>
                  <a:pt x="6361" y="15627"/>
                  <a:pt x="6489" y="15376"/>
                </a:cubicBezTo>
                <a:cubicBezTo>
                  <a:pt x="6652" y="15057"/>
                  <a:pt x="6969" y="14520"/>
                  <a:pt x="7015" y="14490"/>
                </a:cubicBezTo>
                <a:cubicBezTo>
                  <a:pt x="7041" y="14472"/>
                  <a:pt x="7033" y="14812"/>
                  <a:pt x="7005" y="14860"/>
                </a:cubicBezTo>
                <a:cubicBezTo>
                  <a:pt x="6995" y="14878"/>
                  <a:pt x="6979" y="15007"/>
                  <a:pt x="6974" y="15149"/>
                </a:cubicBezTo>
                <a:cubicBezTo>
                  <a:pt x="6965" y="15363"/>
                  <a:pt x="6972" y="15426"/>
                  <a:pt x="7012" y="15532"/>
                </a:cubicBezTo>
                <a:cubicBezTo>
                  <a:pt x="7047" y="15627"/>
                  <a:pt x="7051" y="15675"/>
                  <a:pt x="7034" y="15722"/>
                </a:cubicBezTo>
                <a:cubicBezTo>
                  <a:pt x="7021" y="15757"/>
                  <a:pt x="7017" y="15887"/>
                  <a:pt x="7021" y="16008"/>
                </a:cubicBezTo>
                <a:cubicBezTo>
                  <a:pt x="7028" y="16216"/>
                  <a:pt x="7031" y="16232"/>
                  <a:pt x="7110" y="16330"/>
                </a:cubicBezTo>
                <a:cubicBezTo>
                  <a:pt x="7155" y="16387"/>
                  <a:pt x="7233" y="16454"/>
                  <a:pt x="7281" y="16480"/>
                </a:cubicBezTo>
                <a:lnTo>
                  <a:pt x="7366" y="16527"/>
                </a:lnTo>
                <a:lnTo>
                  <a:pt x="7379" y="16731"/>
                </a:lnTo>
                <a:cubicBezTo>
                  <a:pt x="7385" y="16844"/>
                  <a:pt x="7403" y="16965"/>
                  <a:pt x="7420" y="16999"/>
                </a:cubicBezTo>
                <a:cubicBezTo>
                  <a:pt x="7452" y="17064"/>
                  <a:pt x="7585" y="17237"/>
                  <a:pt x="7585" y="17213"/>
                </a:cubicBezTo>
                <a:cubicBezTo>
                  <a:pt x="7585" y="17205"/>
                  <a:pt x="7628" y="17222"/>
                  <a:pt x="7679" y="17250"/>
                </a:cubicBezTo>
                <a:cubicBezTo>
                  <a:pt x="7744" y="17286"/>
                  <a:pt x="7777" y="17322"/>
                  <a:pt x="7787" y="17373"/>
                </a:cubicBezTo>
                <a:cubicBezTo>
                  <a:pt x="7816" y="17516"/>
                  <a:pt x="8026" y="17685"/>
                  <a:pt x="8176" y="17685"/>
                </a:cubicBezTo>
                <a:cubicBezTo>
                  <a:pt x="8239" y="17685"/>
                  <a:pt x="8249" y="17692"/>
                  <a:pt x="8249" y="17753"/>
                </a:cubicBezTo>
                <a:cubicBezTo>
                  <a:pt x="8249" y="17907"/>
                  <a:pt x="8327" y="18069"/>
                  <a:pt x="8458" y="18184"/>
                </a:cubicBezTo>
                <a:cubicBezTo>
                  <a:pt x="8528" y="18245"/>
                  <a:pt x="8614" y="18301"/>
                  <a:pt x="8645" y="18310"/>
                </a:cubicBezTo>
                <a:cubicBezTo>
                  <a:pt x="8683" y="18320"/>
                  <a:pt x="8702" y="18345"/>
                  <a:pt x="8702" y="18381"/>
                </a:cubicBezTo>
                <a:cubicBezTo>
                  <a:pt x="8702" y="18423"/>
                  <a:pt x="8705" y="18425"/>
                  <a:pt x="8721" y="18398"/>
                </a:cubicBezTo>
                <a:cubicBezTo>
                  <a:pt x="8735" y="18374"/>
                  <a:pt x="8742" y="18409"/>
                  <a:pt x="8740" y="18493"/>
                </a:cubicBezTo>
                <a:cubicBezTo>
                  <a:pt x="8737" y="18606"/>
                  <a:pt x="8749" y="18640"/>
                  <a:pt x="8838" y="18778"/>
                </a:cubicBezTo>
                <a:cubicBezTo>
                  <a:pt x="8933" y="18926"/>
                  <a:pt x="8936" y="18946"/>
                  <a:pt x="8936" y="19114"/>
                </a:cubicBezTo>
                <a:cubicBezTo>
                  <a:pt x="8936" y="19335"/>
                  <a:pt x="8867" y="19543"/>
                  <a:pt x="8689" y="19837"/>
                </a:cubicBezTo>
                <a:cubicBezTo>
                  <a:pt x="8538" y="20088"/>
                  <a:pt x="8343" y="20269"/>
                  <a:pt x="8116" y="20370"/>
                </a:cubicBezTo>
                <a:cubicBezTo>
                  <a:pt x="7963" y="20439"/>
                  <a:pt x="7934" y="20444"/>
                  <a:pt x="7622" y="20445"/>
                </a:cubicBezTo>
                <a:lnTo>
                  <a:pt x="7290" y="20445"/>
                </a:lnTo>
                <a:lnTo>
                  <a:pt x="7081" y="20336"/>
                </a:lnTo>
                <a:cubicBezTo>
                  <a:pt x="6858" y="20220"/>
                  <a:pt x="6738" y="20090"/>
                  <a:pt x="6625" y="19848"/>
                </a:cubicBezTo>
                <a:cubicBezTo>
                  <a:pt x="6564" y="19717"/>
                  <a:pt x="6512" y="19454"/>
                  <a:pt x="6515" y="19298"/>
                </a:cubicBezTo>
                <a:cubicBezTo>
                  <a:pt x="6519" y="19015"/>
                  <a:pt x="6754" y="18655"/>
                  <a:pt x="6974" y="18595"/>
                </a:cubicBezTo>
                <a:cubicBezTo>
                  <a:pt x="7234" y="18523"/>
                  <a:pt x="7526" y="18768"/>
                  <a:pt x="7477" y="19016"/>
                </a:cubicBezTo>
                <a:cubicBezTo>
                  <a:pt x="7447" y="19165"/>
                  <a:pt x="7392" y="19236"/>
                  <a:pt x="7306" y="19236"/>
                </a:cubicBezTo>
                <a:cubicBezTo>
                  <a:pt x="7263" y="19236"/>
                  <a:pt x="7230" y="19224"/>
                  <a:pt x="7230" y="19209"/>
                </a:cubicBezTo>
                <a:cubicBezTo>
                  <a:pt x="7230" y="19194"/>
                  <a:pt x="7242" y="19190"/>
                  <a:pt x="7258" y="19199"/>
                </a:cubicBezTo>
                <a:cubicBezTo>
                  <a:pt x="7275" y="19208"/>
                  <a:pt x="7268" y="19197"/>
                  <a:pt x="7243" y="19175"/>
                </a:cubicBezTo>
                <a:cubicBezTo>
                  <a:pt x="7201" y="19140"/>
                  <a:pt x="7200" y="19135"/>
                  <a:pt x="7236" y="19135"/>
                </a:cubicBezTo>
                <a:cubicBezTo>
                  <a:pt x="7270" y="19135"/>
                  <a:pt x="7273" y="19125"/>
                  <a:pt x="7252" y="19084"/>
                </a:cubicBezTo>
                <a:cubicBezTo>
                  <a:pt x="7219" y="19018"/>
                  <a:pt x="7135" y="19017"/>
                  <a:pt x="7056" y="19084"/>
                </a:cubicBezTo>
                <a:cubicBezTo>
                  <a:pt x="7008" y="19124"/>
                  <a:pt x="6993" y="19162"/>
                  <a:pt x="6993" y="19236"/>
                </a:cubicBezTo>
                <a:cubicBezTo>
                  <a:pt x="6993" y="19316"/>
                  <a:pt x="7007" y="19346"/>
                  <a:pt x="7078" y="19413"/>
                </a:cubicBezTo>
                <a:cubicBezTo>
                  <a:pt x="7156" y="19487"/>
                  <a:pt x="7175" y="19495"/>
                  <a:pt x="7296" y="19488"/>
                </a:cubicBezTo>
                <a:cubicBezTo>
                  <a:pt x="7643" y="19467"/>
                  <a:pt x="7870" y="19110"/>
                  <a:pt x="7774" y="18734"/>
                </a:cubicBezTo>
                <a:cubicBezTo>
                  <a:pt x="7683" y="18374"/>
                  <a:pt x="7495" y="18175"/>
                  <a:pt x="7148" y="18075"/>
                </a:cubicBezTo>
                <a:cubicBezTo>
                  <a:pt x="6986" y="18029"/>
                  <a:pt x="6889" y="18030"/>
                  <a:pt x="6698" y="18089"/>
                </a:cubicBezTo>
                <a:cubicBezTo>
                  <a:pt x="6367" y="18190"/>
                  <a:pt x="6199" y="18322"/>
                  <a:pt x="6014" y="18619"/>
                </a:cubicBezTo>
                <a:cubicBezTo>
                  <a:pt x="5705" y="19116"/>
                  <a:pt x="5623" y="19632"/>
                  <a:pt x="5777" y="20133"/>
                </a:cubicBezTo>
                <a:cubicBezTo>
                  <a:pt x="5843" y="20349"/>
                  <a:pt x="6097" y="20785"/>
                  <a:pt x="6239" y="20931"/>
                </a:cubicBezTo>
                <a:cubicBezTo>
                  <a:pt x="6382" y="21077"/>
                  <a:pt x="6590" y="21249"/>
                  <a:pt x="6695" y="21304"/>
                </a:cubicBezTo>
                <a:cubicBezTo>
                  <a:pt x="6796" y="21358"/>
                  <a:pt x="7111" y="21471"/>
                  <a:pt x="7195" y="21484"/>
                </a:cubicBezTo>
                <a:cubicBezTo>
                  <a:pt x="7234" y="21490"/>
                  <a:pt x="7314" y="21506"/>
                  <a:pt x="7372" y="21521"/>
                </a:cubicBezTo>
                <a:cubicBezTo>
                  <a:pt x="7431" y="21536"/>
                  <a:pt x="7504" y="21553"/>
                  <a:pt x="7537" y="21559"/>
                </a:cubicBezTo>
                <a:cubicBezTo>
                  <a:pt x="7748" y="21594"/>
                  <a:pt x="8193" y="21546"/>
                  <a:pt x="8411" y="21464"/>
                </a:cubicBezTo>
                <a:cubicBezTo>
                  <a:pt x="8466" y="21443"/>
                  <a:pt x="8552" y="21422"/>
                  <a:pt x="8601" y="21416"/>
                </a:cubicBezTo>
                <a:cubicBezTo>
                  <a:pt x="8951" y="21370"/>
                  <a:pt x="9105" y="21276"/>
                  <a:pt x="9436" y="20917"/>
                </a:cubicBezTo>
                <a:cubicBezTo>
                  <a:pt x="9835" y="20485"/>
                  <a:pt x="9991" y="20211"/>
                  <a:pt x="10171" y="19613"/>
                </a:cubicBezTo>
                <a:cubicBezTo>
                  <a:pt x="10249" y="19356"/>
                  <a:pt x="10253" y="19337"/>
                  <a:pt x="10278" y="19107"/>
                </a:cubicBezTo>
                <a:cubicBezTo>
                  <a:pt x="10287" y="19030"/>
                  <a:pt x="10297" y="18930"/>
                  <a:pt x="10304" y="18883"/>
                </a:cubicBezTo>
                <a:cubicBezTo>
                  <a:pt x="10323" y="18752"/>
                  <a:pt x="10269" y="18260"/>
                  <a:pt x="10203" y="17963"/>
                </a:cubicBezTo>
                <a:cubicBezTo>
                  <a:pt x="10106" y="17531"/>
                  <a:pt x="9890" y="16984"/>
                  <a:pt x="9623" y="16500"/>
                </a:cubicBezTo>
                <a:cubicBezTo>
                  <a:pt x="9406" y="16105"/>
                  <a:pt x="9152" y="15424"/>
                  <a:pt x="9152" y="15237"/>
                </a:cubicBezTo>
                <a:cubicBezTo>
                  <a:pt x="9152" y="15211"/>
                  <a:pt x="9201" y="15119"/>
                  <a:pt x="9259" y="15033"/>
                </a:cubicBezTo>
                <a:cubicBezTo>
                  <a:pt x="9318" y="14948"/>
                  <a:pt x="9382" y="14823"/>
                  <a:pt x="9402" y="14751"/>
                </a:cubicBezTo>
                <a:cubicBezTo>
                  <a:pt x="9446" y="14591"/>
                  <a:pt x="9450" y="14233"/>
                  <a:pt x="9408" y="14215"/>
                </a:cubicBezTo>
                <a:cubicBezTo>
                  <a:pt x="9388" y="14207"/>
                  <a:pt x="9390" y="14199"/>
                  <a:pt x="9414" y="14198"/>
                </a:cubicBezTo>
                <a:cubicBezTo>
                  <a:pt x="9435" y="14197"/>
                  <a:pt x="9482" y="14165"/>
                  <a:pt x="9519" y="14123"/>
                </a:cubicBezTo>
                <a:cubicBezTo>
                  <a:pt x="9556" y="14082"/>
                  <a:pt x="9635" y="14024"/>
                  <a:pt x="9693" y="13994"/>
                </a:cubicBezTo>
                <a:cubicBezTo>
                  <a:pt x="9800" y="13940"/>
                  <a:pt x="9873" y="13862"/>
                  <a:pt x="9981" y="13689"/>
                </a:cubicBezTo>
                <a:cubicBezTo>
                  <a:pt x="10030" y="13611"/>
                  <a:pt x="10045" y="13600"/>
                  <a:pt x="10070" y="13628"/>
                </a:cubicBezTo>
                <a:cubicBezTo>
                  <a:pt x="10086" y="13646"/>
                  <a:pt x="10101" y="13719"/>
                  <a:pt x="10101" y="13787"/>
                </a:cubicBezTo>
                <a:cubicBezTo>
                  <a:pt x="10101" y="14002"/>
                  <a:pt x="10145" y="14171"/>
                  <a:pt x="10241" y="14334"/>
                </a:cubicBezTo>
                <a:cubicBezTo>
                  <a:pt x="10291" y="14419"/>
                  <a:pt x="10376" y="14621"/>
                  <a:pt x="10430" y="14782"/>
                </a:cubicBezTo>
                <a:cubicBezTo>
                  <a:pt x="10485" y="14943"/>
                  <a:pt x="10565" y="15133"/>
                  <a:pt x="10608" y="15203"/>
                </a:cubicBezTo>
                <a:cubicBezTo>
                  <a:pt x="10651" y="15273"/>
                  <a:pt x="10754" y="15476"/>
                  <a:pt x="10836" y="15655"/>
                </a:cubicBezTo>
                <a:cubicBezTo>
                  <a:pt x="10933" y="15867"/>
                  <a:pt x="11014" y="16007"/>
                  <a:pt x="11070" y="16062"/>
                </a:cubicBezTo>
                <a:cubicBezTo>
                  <a:pt x="11267" y="16254"/>
                  <a:pt x="11811" y="16902"/>
                  <a:pt x="11963" y="17125"/>
                </a:cubicBezTo>
                <a:cubicBezTo>
                  <a:pt x="12049" y="17251"/>
                  <a:pt x="12238" y="17673"/>
                  <a:pt x="12276" y="17824"/>
                </a:cubicBezTo>
                <a:cubicBezTo>
                  <a:pt x="12317" y="17988"/>
                  <a:pt x="12317" y="18447"/>
                  <a:pt x="12276" y="18612"/>
                </a:cubicBezTo>
                <a:cubicBezTo>
                  <a:pt x="12205" y="18895"/>
                  <a:pt x="12080" y="19059"/>
                  <a:pt x="11858" y="19158"/>
                </a:cubicBezTo>
                <a:cubicBezTo>
                  <a:pt x="11608" y="19270"/>
                  <a:pt x="11318" y="19191"/>
                  <a:pt x="11228" y="18989"/>
                </a:cubicBezTo>
                <a:cubicBezTo>
                  <a:pt x="11209" y="18945"/>
                  <a:pt x="11193" y="18892"/>
                  <a:pt x="11193" y="18870"/>
                </a:cubicBezTo>
                <a:cubicBezTo>
                  <a:pt x="11193" y="18804"/>
                  <a:pt x="11281" y="18727"/>
                  <a:pt x="11358" y="18727"/>
                </a:cubicBezTo>
                <a:cubicBezTo>
                  <a:pt x="11421" y="18727"/>
                  <a:pt x="11431" y="18737"/>
                  <a:pt x="11431" y="18805"/>
                </a:cubicBezTo>
                <a:cubicBezTo>
                  <a:pt x="11431" y="18892"/>
                  <a:pt x="11469" y="18917"/>
                  <a:pt x="11557" y="18894"/>
                </a:cubicBezTo>
                <a:cubicBezTo>
                  <a:pt x="11601" y="18882"/>
                  <a:pt x="11622" y="18856"/>
                  <a:pt x="11633" y="18788"/>
                </a:cubicBezTo>
                <a:cubicBezTo>
                  <a:pt x="11655" y="18666"/>
                  <a:pt x="11617" y="18591"/>
                  <a:pt x="11497" y="18510"/>
                </a:cubicBezTo>
                <a:cubicBezTo>
                  <a:pt x="11403" y="18446"/>
                  <a:pt x="11391" y="18441"/>
                  <a:pt x="11273" y="18469"/>
                </a:cubicBezTo>
                <a:cubicBezTo>
                  <a:pt x="11174" y="18493"/>
                  <a:pt x="11128" y="18522"/>
                  <a:pt x="11051" y="18612"/>
                </a:cubicBezTo>
                <a:cubicBezTo>
                  <a:pt x="10960" y="18717"/>
                  <a:pt x="10956" y="18735"/>
                  <a:pt x="10956" y="18877"/>
                </a:cubicBezTo>
                <a:cubicBezTo>
                  <a:pt x="10956" y="18960"/>
                  <a:pt x="10965" y="19059"/>
                  <a:pt x="10978" y="19097"/>
                </a:cubicBezTo>
                <a:cubicBezTo>
                  <a:pt x="11043" y="19281"/>
                  <a:pt x="11238" y="19522"/>
                  <a:pt x="11393" y="19610"/>
                </a:cubicBezTo>
                <a:cubicBezTo>
                  <a:pt x="11602" y="19729"/>
                  <a:pt x="11959" y="19780"/>
                  <a:pt x="12178" y="19719"/>
                </a:cubicBezTo>
                <a:cubicBezTo>
                  <a:pt x="12391" y="19659"/>
                  <a:pt x="12375" y="19653"/>
                  <a:pt x="12415" y="19759"/>
                </a:cubicBezTo>
                <a:cubicBezTo>
                  <a:pt x="12618" y="20294"/>
                  <a:pt x="12941" y="20754"/>
                  <a:pt x="13305" y="21019"/>
                </a:cubicBezTo>
                <a:cubicBezTo>
                  <a:pt x="13473" y="21141"/>
                  <a:pt x="13881" y="21335"/>
                  <a:pt x="14027" y="21362"/>
                </a:cubicBezTo>
                <a:cubicBezTo>
                  <a:pt x="14079" y="21371"/>
                  <a:pt x="14199" y="21393"/>
                  <a:pt x="14293" y="21413"/>
                </a:cubicBezTo>
                <a:cubicBezTo>
                  <a:pt x="14702" y="21499"/>
                  <a:pt x="15619" y="21419"/>
                  <a:pt x="15926" y="21270"/>
                </a:cubicBezTo>
                <a:cubicBezTo>
                  <a:pt x="16220" y="21128"/>
                  <a:pt x="16302" y="21081"/>
                  <a:pt x="16496" y="20924"/>
                </a:cubicBezTo>
                <a:cubicBezTo>
                  <a:pt x="16856" y="20633"/>
                  <a:pt x="17136" y="20312"/>
                  <a:pt x="17376" y="19919"/>
                </a:cubicBezTo>
                <a:cubicBezTo>
                  <a:pt x="17591" y="19566"/>
                  <a:pt x="17767" y="19135"/>
                  <a:pt x="17835" y="18802"/>
                </a:cubicBezTo>
                <a:cubicBezTo>
                  <a:pt x="17933" y="18318"/>
                  <a:pt x="17959" y="18164"/>
                  <a:pt x="17987" y="17889"/>
                </a:cubicBezTo>
                <a:cubicBezTo>
                  <a:pt x="18066" y="17104"/>
                  <a:pt x="17997" y="16529"/>
                  <a:pt x="17759" y="16018"/>
                </a:cubicBezTo>
                <a:cubicBezTo>
                  <a:pt x="17659" y="15804"/>
                  <a:pt x="17162" y="14926"/>
                  <a:pt x="17044" y="14755"/>
                </a:cubicBezTo>
                <a:cubicBezTo>
                  <a:pt x="16915" y="14569"/>
                  <a:pt x="16644" y="14321"/>
                  <a:pt x="16176" y="13967"/>
                </a:cubicBezTo>
                <a:cubicBezTo>
                  <a:pt x="16074" y="13890"/>
                  <a:pt x="15922" y="13772"/>
                  <a:pt x="15841" y="13702"/>
                </a:cubicBezTo>
                <a:cubicBezTo>
                  <a:pt x="15759" y="13632"/>
                  <a:pt x="15614" y="13506"/>
                  <a:pt x="15515" y="13424"/>
                </a:cubicBezTo>
                <a:cubicBezTo>
                  <a:pt x="15235" y="13193"/>
                  <a:pt x="14965" y="12941"/>
                  <a:pt x="14976" y="12921"/>
                </a:cubicBezTo>
                <a:cubicBezTo>
                  <a:pt x="14982" y="12912"/>
                  <a:pt x="14971" y="12899"/>
                  <a:pt x="14951" y="12891"/>
                </a:cubicBezTo>
                <a:cubicBezTo>
                  <a:pt x="14886" y="12864"/>
                  <a:pt x="14938" y="12829"/>
                  <a:pt x="15046" y="12826"/>
                </a:cubicBezTo>
                <a:cubicBezTo>
                  <a:pt x="15129" y="12825"/>
                  <a:pt x="15165" y="12840"/>
                  <a:pt x="15220" y="12894"/>
                </a:cubicBezTo>
                <a:cubicBezTo>
                  <a:pt x="15434" y="13105"/>
                  <a:pt x="15506" y="13158"/>
                  <a:pt x="15628" y="13196"/>
                </a:cubicBezTo>
                <a:cubicBezTo>
                  <a:pt x="15800" y="13250"/>
                  <a:pt x="16151" y="13249"/>
                  <a:pt x="16151" y="13196"/>
                </a:cubicBezTo>
                <a:cubicBezTo>
                  <a:pt x="16151" y="13185"/>
                  <a:pt x="16206" y="13234"/>
                  <a:pt x="16274" y="13305"/>
                </a:cubicBezTo>
                <a:cubicBezTo>
                  <a:pt x="16362" y="13396"/>
                  <a:pt x="16443" y="13452"/>
                  <a:pt x="16553" y="13495"/>
                </a:cubicBezTo>
                <a:cubicBezTo>
                  <a:pt x="16721" y="13562"/>
                  <a:pt x="16895" y="13591"/>
                  <a:pt x="16926" y="13560"/>
                </a:cubicBezTo>
                <a:cubicBezTo>
                  <a:pt x="16937" y="13549"/>
                  <a:pt x="16986" y="13529"/>
                  <a:pt x="17034" y="13512"/>
                </a:cubicBezTo>
                <a:cubicBezTo>
                  <a:pt x="17082" y="13496"/>
                  <a:pt x="17125" y="13466"/>
                  <a:pt x="17132" y="13444"/>
                </a:cubicBezTo>
                <a:cubicBezTo>
                  <a:pt x="17148" y="13399"/>
                  <a:pt x="17230" y="13417"/>
                  <a:pt x="17287" y="13478"/>
                </a:cubicBezTo>
                <a:cubicBezTo>
                  <a:pt x="17419" y="13620"/>
                  <a:pt x="17714" y="13651"/>
                  <a:pt x="17958" y="13550"/>
                </a:cubicBezTo>
                <a:cubicBezTo>
                  <a:pt x="18212" y="13444"/>
                  <a:pt x="18262" y="13445"/>
                  <a:pt x="18389" y="13550"/>
                </a:cubicBezTo>
                <a:cubicBezTo>
                  <a:pt x="18517" y="13655"/>
                  <a:pt x="18646" y="13707"/>
                  <a:pt x="18823" y="13729"/>
                </a:cubicBezTo>
                <a:cubicBezTo>
                  <a:pt x="18920" y="13742"/>
                  <a:pt x="18969" y="13765"/>
                  <a:pt x="19038" y="13831"/>
                </a:cubicBezTo>
                <a:cubicBezTo>
                  <a:pt x="19087" y="13879"/>
                  <a:pt x="19149" y="13924"/>
                  <a:pt x="19174" y="13933"/>
                </a:cubicBezTo>
                <a:cubicBezTo>
                  <a:pt x="19235" y="13954"/>
                  <a:pt x="19458" y="14101"/>
                  <a:pt x="19468" y="14127"/>
                </a:cubicBezTo>
                <a:cubicBezTo>
                  <a:pt x="19473" y="14138"/>
                  <a:pt x="19490" y="14147"/>
                  <a:pt x="19506" y="14147"/>
                </a:cubicBezTo>
                <a:cubicBezTo>
                  <a:pt x="19578" y="14147"/>
                  <a:pt x="19784" y="14459"/>
                  <a:pt x="19855" y="14673"/>
                </a:cubicBezTo>
                <a:cubicBezTo>
                  <a:pt x="19940" y="14934"/>
                  <a:pt x="19876" y="15265"/>
                  <a:pt x="19700" y="15454"/>
                </a:cubicBezTo>
                <a:cubicBezTo>
                  <a:pt x="19588" y="15574"/>
                  <a:pt x="19336" y="15714"/>
                  <a:pt x="19190" y="15739"/>
                </a:cubicBezTo>
                <a:cubicBezTo>
                  <a:pt x="19052" y="15763"/>
                  <a:pt x="18786" y="15686"/>
                  <a:pt x="18677" y="15590"/>
                </a:cubicBezTo>
                <a:cubicBezTo>
                  <a:pt x="18575" y="15499"/>
                  <a:pt x="18478" y="15294"/>
                  <a:pt x="18478" y="15169"/>
                </a:cubicBezTo>
                <a:cubicBezTo>
                  <a:pt x="18477" y="15002"/>
                  <a:pt x="18623" y="14809"/>
                  <a:pt x="18750" y="14809"/>
                </a:cubicBezTo>
                <a:cubicBezTo>
                  <a:pt x="18830" y="14809"/>
                  <a:pt x="18875" y="14852"/>
                  <a:pt x="18921" y="14969"/>
                </a:cubicBezTo>
                <a:cubicBezTo>
                  <a:pt x="18942" y="15023"/>
                  <a:pt x="18967" y="15037"/>
                  <a:pt x="19022" y="15037"/>
                </a:cubicBezTo>
                <a:cubicBezTo>
                  <a:pt x="19113" y="15037"/>
                  <a:pt x="19149" y="14968"/>
                  <a:pt x="19127" y="14840"/>
                </a:cubicBezTo>
                <a:cubicBezTo>
                  <a:pt x="19104" y="14709"/>
                  <a:pt x="19057" y="14640"/>
                  <a:pt x="18943" y="14568"/>
                </a:cubicBezTo>
                <a:cubicBezTo>
                  <a:pt x="18676" y="14400"/>
                  <a:pt x="18348" y="14492"/>
                  <a:pt x="18155" y="14792"/>
                </a:cubicBezTo>
                <a:cubicBezTo>
                  <a:pt x="17906" y="15180"/>
                  <a:pt x="17976" y="15624"/>
                  <a:pt x="18348" y="16018"/>
                </a:cubicBezTo>
                <a:cubicBezTo>
                  <a:pt x="18440" y="16116"/>
                  <a:pt x="18550" y="16219"/>
                  <a:pt x="18588" y="16249"/>
                </a:cubicBezTo>
                <a:cubicBezTo>
                  <a:pt x="18816" y="16425"/>
                  <a:pt x="19152" y="16526"/>
                  <a:pt x="19424" y="16500"/>
                </a:cubicBezTo>
                <a:cubicBezTo>
                  <a:pt x="19579" y="16485"/>
                  <a:pt x="19853" y="16394"/>
                  <a:pt x="19953" y="16323"/>
                </a:cubicBezTo>
                <a:cubicBezTo>
                  <a:pt x="19982" y="16303"/>
                  <a:pt x="20013" y="16288"/>
                  <a:pt x="20019" y="16289"/>
                </a:cubicBezTo>
                <a:cubicBezTo>
                  <a:pt x="20036" y="16293"/>
                  <a:pt x="20201" y="16139"/>
                  <a:pt x="20326" y="16004"/>
                </a:cubicBezTo>
                <a:cubicBezTo>
                  <a:pt x="20429" y="15894"/>
                  <a:pt x="20579" y="15620"/>
                  <a:pt x="20652" y="15407"/>
                </a:cubicBezTo>
                <a:cubicBezTo>
                  <a:pt x="20714" y="15227"/>
                  <a:pt x="20779" y="14879"/>
                  <a:pt x="20779" y="14721"/>
                </a:cubicBezTo>
                <a:cubicBezTo>
                  <a:pt x="20779" y="14546"/>
                  <a:pt x="20713" y="14236"/>
                  <a:pt x="20627" y="13991"/>
                </a:cubicBezTo>
                <a:cubicBezTo>
                  <a:pt x="20504" y="13641"/>
                  <a:pt x="20108" y="13153"/>
                  <a:pt x="19728" y="12887"/>
                </a:cubicBezTo>
                <a:cubicBezTo>
                  <a:pt x="19628" y="12818"/>
                  <a:pt x="19542" y="12742"/>
                  <a:pt x="19538" y="12721"/>
                </a:cubicBezTo>
                <a:cubicBezTo>
                  <a:pt x="19523" y="12647"/>
                  <a:pt x="19591" y="12573"/>
                  <a:pt x="19693" y="12555"/>
                </a:cubicBezTo>
                <a:cubicBezTo>
                  <a:pt x="19790" y="12538"/>
                  <a:pt x="20041" y="12422"/>
                  <a:pt x="20117" y="12358"/>
                </a:cubicBezTo>
                <a:cubicBezTo>
                  <a:pt x="20163" y="12320"/>
                  <a:pt x="20269" y="12100"/>
                  <a:pt x="20292" y="12001"/>
                </a:cubicBezTo>
                <a:cubicBezTo>
                  <a:pt x="20303" y="11950"/>
                  <a:pt x="20324" y="11933"/>
                  <a:pt x="20364" y="11933"/>
                </a:cubicBezTo>
                <a:cubicBezTo>
                  <a:pt x="20448" y="11933"/>
                  <a:pt x="20617" y="11846"/>
                  <a:pt x="20694" y="11764"/>
                </a:cubicBezTo>
                <a:cubicBezTo>
                  <a:pt x="20782" y="11670"/>
                  <a:pt x="20890" y="11426"/>
                  <a:pt x="20922" y="11248"/>
                </a:cubicBezTo>
                <a:cubicBezTo>
                  <a:pt x="20936" y="11167"/>
                  <a:pt x="20962" y="11098"/>
                  <a:pt x="20985" y="11085"/>
                </a:cubicBezTo>
                <a:cubicBezTo>
                  <a:pt x="21132" y="10996"/>
                  <a:pt x="21254" y="10752"/>
                  <a:pt x="21254" y="10545"/>
                </a:cubicBezTo>
                <a:cubicBezTo>
                  <a:pt x="21254" y="10451"/>
                  <a:pt x="21263" y="10424"/>
                  <a:pt x="21308" y="10402"/>
                </a:cubicBezTo>
                <a:cubicBezTo>
                  <a:pt x="21338" y="10388"/>
                  <a:pt x="21390" y="10327"/>
                  <a:pt x="21428" y="10263"/>
                </a:cubicBezTo>
                <a:cubicBezTo>
                  <a:pt x="21488" y="10162"/>
                  <a:pt x="21498" y="10118"/>
                  <a:pt x="21501" y="9937"/>
                </a:cubicBezTo>
                <a:cubicBezTo>
                  <a:pt x="21503" y="9797"/>
                  <a:pt x="21518" y="9703"/>
                  <a:pt x="21545" y="9648"/>
                </a:cubicBezTo>
                <a:cubicBezTo>
                  <a:pt x="21568" y="9602"/>
                  <a:pt x="21580" y="9523"/>
                  <a:pt x="21583" y="9435"/>
                </a:cubicBezTo>
                <a:cubicBezTo>
                  <a:pt x="21586" y="9347"/>
                  <a:pt x="21580" y="9253"/>
                  <a:pt x="21561" y="9180"/>
                </a:cubicBezTo>
                <a:cubicBezTo>
                  <a:pt x="21547" y="9128"/>
                  <a:pt x="21500" y="9034"/>
                  <a:pt x="21457" y="8973"/>
                </a:cubicBezTo>
                <a:cubicBezTo>
                  <a:pt x="21382" y="8868"/>
                  <a:pt x="21379" y="8855"/>
                  <a:pt x="21403" y="8759"/>
                </a:cubicBezTo>
                <a:cubicBezTo>
                  <a:pt x="21423" y="8676"/>
                  <a:pt x="21418" y="8628"/>
                  <a:pt x="21384" y="8511"/>
                </a:cubicBezTo>
                <a:cubicBezTo>
                  <a:pt x="21347" y="8386"/>
                  <a:pt x="21203" y="8147"/>
                  <a:pt x="21137" y="8104"/>
                </a:cubicBezTo>
                <a:cubicBezTo>
                  <a:pt x="21125" y="8096"/>
                  <a:pt x="21073" y="7995"/>
                  <a:pt x="21020" y="7880"/>
                </a:cubicBezTo>
                <a:cubicBezTo>
                  <a:pt x="20966" y="7764"/>
                  <a:pt x="20882" y="7622"/>
                  <a:pt x="20833" y="7564"/>
                </a:cubicBezTo>
                <a:cubicBezTo>
                  <a:pt x="20784" y="7506"/>
                  <a:pt x="20717" y="7420"/>
                  <a:pt x="20684" y="7374"/>
                </a:cubicBezTo>
                <a:cubicBezTo>
                  <a:pt x="20651" y="7327"/>
                  <a:pt x="20575" y="7241"/>
                  <a:pt x="20516" y="7184"/>
                </a:cubicBezTo>
                <a:cubicBezTo>
                  <a:pt x="20458" y="7126"/>
                  <a:pt x="20290" y="6964"/>
                  <a:pt x="20143" y="6820"/>
                </a:cubicBezTo>
                <a:cubicBezTo>
                  <a:pt x="19996" y="6677"/>
                  <a:pt x="19863" y="6535"/>
                  <a:pt x="19848" y="6505"/>
                </a:cubicBezTo>
                <a:cubicBezTo>
                  <a:pt x="19833" y="6474"/>
                  <a:pt x="19815" y="6444"/>
                  <a:pt x="19807" y="6437"/>
                </a:cubicBezTo>
                <a:cubicBezTo>
                  <a:pt x="19779" y="6412"/>
                  <a:pt x="19595" y="5990"/>
                  <a:pt x="19570" y="5890"/>
                </a:cubicBezTo>
                <a:cubicBezTo>
                  <a:pt x="19530" y="5733"/>
                  <a:pt x="19537" y="5347"/>
                  <a:pt x="19582" y="5201"/>
                </a:cubicBezTo>
                <a:cubicBezTo>
                  <a:pt x="19636" y="5029"/>
                  <a:pt x="19758" y="4826"/>
                  <a:pt x="19861" y="4742"/>
                </a:cubicBezTo>
                <a:cubicBezTo>
                  <a:pt x="19966" y="4657"/>
                  <a:pt x="20181" y="4607"/>
                  <a:pt x="20323" y="4634"/>
                </a:cubicBezTo>
                <a:cubicBezTo>
                  <a:pt x="20645" y="4695"/>
                  <a:pt x="20873" y="5049"/>
                  <a:pt x="20842" y="5442"/>
                </a:cubicBezTo>
                <a:cubicBezTo>
                  <a:pt x="20826" y="5651"/>
                  <a:pt x="20794" y="5725"/>
                  <a:pt x="20684" y="5812"/>
                </a:cubicBezTo>
                <a:cubicBezTo>
                  <a:pt x="20559" y="5911"/>
                  <a:pt x="20463" y="5893"/>
                  <a:pt x="20434" y="5768"/>
                </a:cubicBezTo>
                <a:cubicBezTo>
                  <a:pt x="20414" y="5684"/>
                  <a:pt x="20369" y="5667"/>
                  <a:pt x="20307" y="5714"/>
                </a:cubicBezTo>
                <a:cubicBezTo>
                  <a:pt x="20244" y="5761"/>
                  <a:pt x="20225" y="5864"/>
                  <a:pt x="20257" y="5968"/>
                </a:cubicBezTo>
                <a:cubicBezTo>
                  <a:pt x="20319" y="6170"/>
                  <a:pt x="20608" y="6220"/>
                  <a:pt x="20865" y="6077"/>
                </a:cubicBezTo>
                <a:cubicBezTo>
                  <a:pt x="21029" y="5985"/>
                  <a:pt x="21125" y="5855"/>
                  <a:pt x="21203" y="5625"/>
                </a:cubicBezTo>
                <a:cubicBezTo>
                  <a:pt x="21250" y="5489"/>
                  <a:pt x="21256" y="5437"/>
                  <a:pt x="21244" y="5269"/>
                </a:cubicBezTo>
                <a:cubicBezTo>
                  <a:pt x="21206" y="4735"/>
                  <a:pt x="20943" y="4318"/>
                  <a:pt x="20497" y="4091"/>
                </a:cubicBezTo>
                <a:cubicBezTo>
                  <a:pt x="20247" y="3963"/>
                  <a:pt x="20057" y="3928"/>
                  <a:pt x="19836" y="3965"/>
                </a:cubicBezTo>
                <a:cubicBezTo>
                  <a:pt x="19367" y="4043"/>
                  <a:pt x="18924" y="4533"/>
                  <a:pt x="18829" y="5085"/>
                </a:cubicBezTo>
                <a:cubicBezTo>
                  <a:pt x="18793" y="5295"/>
                  <a:pt x="18793" y="5914"/>
                  <a:pt x="18829" y="6121"/>
                </a:cubicBezTo>
                <a:cubicBezTo>
                  <a:pt x="18903" y="6545"/>
                  <a:pt x="19078" y="6936"/>
                  <a:pt x="19396" y="7387"/>
                </a:cubicBezTo>
                <a:cubicBezTo>
                  <a:pt x="19523" y="7567"/>
                  <a:pt x="19639" y="7731"/>
                  <a:pt x="19652" y="7754"/>
                </a:cubicBezTo>
                <a:cubicBezTo>
                  <a:pt x="19665" y="7777"/>
                  <a:pt x="19714" y="7860"/>
                  <a:pt x="19763" y="7937"/>
                </a:cubicBezTo>
                <a:cubicBezTo>
                  <a:pt x="19906" y="8166"/>
                  <a:pt x="20082" y="8594"/>
                  <a:pt x="20111" y="8779"/>
                </a:cubicBezTo>
                <a:cubicBezTo>
                  <a:pt x="20175" y="9190"/>
                  <a:pt x="20119" y="9583"/>
                  <a:pt x="19950" y="9893"/>
                </a:cubicBezTo>
                <a:cubicBezTo>
                  <a:pt x="19773" y="10218"/>
                  <a:pt x="19339" y="10581"/>
                  <a:pt x="18987" y="10698"/>
                </a:cubicBezTo>
                <a:cubicBezTo>
                  <a:pt x="18709" y="10790"/>
                  <a:pt x="18302" y="10840"/>
                  <a:pt x="18034" y="10813"/>
                </a:cubicBezTo>
                <a:cubicBezTo>
                  <a:pt x="17659" y="10775"/>
                  <a:pt x="17358" y="10678"/>
                  <a:pt x="17398" y="10609"/>
                </a:cubicBezTo>
                <a:cubicBezTo>
                  <a:pt x="17406" y="10596"/>
                  <a:pt x="17503" y="10519"/>
                  <a:pt x="17617" y="10440"/>
                </a:cubicBezTo>
                <a:cubicBezTo>
                  <a:pt x="17730" y="10360"/>
                  <a:pt x="17925" y="10183"/>
                  <a:pt x="18050" y="10049"/>
                </a:cubicBezTo>
                <a:cubicBezTo>
                  <a:pt x="18235" y="9852"/>
                  <a:pt x="18293" y="9773"/>
                  <a:pt x="18360" y="9618"/>
                </a:cubicBezTo>
                <a:cubicBezTo>
                  <a:pt x="18529" y="9231"/>
                  <a:pt x="18580" y="8716"/>
                  <a:pt x="18481" y="8375"/>
                </a:cubicBezTo>
                <a:cubicBezTo>
                  <a:pt x="18334" y="7870"/>
                  <a:pt x="17984" y="7518"/>
                  <a:pt x="17541" y="7428"/>
                </a:cubicBezTo>
                <a:cubicBezTo>
                  <a:pt x="17413" y="7402"/>
                  <a:pt x="17359" y="7404"/>
                  <a:pt x="17205" y="7438"/>
                </a:cubicBezTo>
                <a:cubicBezTo>
                  <a:pt x="16895" y="7507"/>
                  <a:pt x="16706" y="7656"/>
                  <a:pt x="16597" y="7914"/>
                </a:cubicBezTo>
                <a:cubicBezTo>
                  <a:pt x="16486" y="8178"/>
                  <a:pt x="16545" y="8441"/>
                  <a:pt x="16743" y="8576"/>
                </a:cubicBezTo>
                <a:cubicBezTo>
                  <a:pt x="16894" y="8679"/>
                  <a:pt x="17051" y="8680"/>
                  <a:pt x="17148" y="8576"/>
                </a:cubicBezTo>
                <a:cubicBezTo>
                  <a:pt x="17225" y="8493"/>
                  <a:pt x="17238" y="8393"/>
                  <a:pt x="17180" y="8341"/>
                </a:cubicBezTo>
                <a:cubicBezTo>
                  <a:pt x="17151" y="8316"/>
                  <a:pt x="17134" y="8316"/>
                  <a:pt x="17101" y="8338"/>
                </a:cubicBezTo>
                <a:cubicBezTo>
                  <a:pt x="17035" y="8382"/>
                  <a:pt x="16917" y="8326"/>
                  <a:pt x="16888" y="8236"/>
                </a:cubicBezTo>
                <a:cubicBezTo>
                  <a:pt x="16870" y="8179"/>
                  <a:pt x="16875" y="8149"/>
                  <a:pt x="16911" y="8087"/>
                </a:cubicBezTo>
                <a:cubicBezTo>
                  <a:pt x="16986" y="7954"/>
                  <a:pt x="17148" y="7871"/>
                  <a:pt x="17316" y="7883"/>
                </a:cubicBezTo>
                <a:cubicBezTo>
                  <a:pt x="17337" y="7884"/>
                  <a:pt x="17398" y="7928"/>
                  <a:pt x="17452" y="7978"/>
                </a:cubicBezTo>
                <a:cubicBezTo>
                  <a:pt x="17629" y="8145"/>
                  <a:pt x="17640" y="8403"/>
                  <a:pt x="17480" y="8667"/>
                </a:cubicBezTo>
                <a:cubicBezTo>
                  <a:pt x="17183" y="9159"/>
                  <a:pt x="16581" y="9176"/>
                  <a:pt x="15818" y="8711"/>
                </a:cubicBezTo>
                <a:cubicBezTo>
                  <a:pt x="15521" y="8530"/>
                  <a:pt x="15119" y="8232"/>
                  <a:pt x="15125" y="8199"/>
                </a:cubicBezTo>
                <a:cubicBezTo>
                  <a:pt x="15128" y="8185"/>
                  <a:pt x="15115" y="8173"/>
                  <a:pt x="15097" y="8175"/>
                </a:cubicBezTo>
                <a:cubicBezTo>
                  <a:pt x="15016" y="8183"/>
                  <a:pt x="14134" y="7256"/>
                  <a:pt x="14134" y="7163"/>
                </a:cubicBezTo>
                <a:cubicBezTo>
                  <a:pt x="14134" y="7147"/>
                  <a:pt x="14178" y="7104"/>
                  <a:pt x="14232" y="7072"/>
                </a:cubicBezTo>
                <a:lnTo>
                  <a:pt x="14331" y="7014"/>
                </a:lnTo>
                <a:lnTo>
                  <a:pt x="14723" y="7048"/>
                </a:lnTo>
                <a:cubicBezTo>
                  <a:pt x="15405" y="7104"/>
                  <a:pt x="16021" y="7051"/>
                  <a:pt x="16436" y="6902"/>
                </a:cubicBezTo>
                <a:cubicBezTo>
                  <a:pt x="16868" y="6746"/>
                  <a:pt x="17306" y="6449"/>
                  <a:pt x="17632" y="6090"/>
                </a:cubicBezTo>
                <a:cubicBezTo>
                  <a:pt x="18128" y="5546"/>
                  <a:pt x="18466" y="4999"/>
                  <a:pt x="18652" y="4437"/>
                </a:cubicBezTo>
                <a:cubicBezTo>
                  <a:pt x="18800" y="3989"/>
                  <a:pt x="18820" y="3849"/>
                  <a:pt x="18816" y="3381"/>
                </a:cubicBezTo>
                <a:cubicBezTo>
                  <a:pt x="18814" y="3000"/>
                  <a:pt x="18807" y="2935"/>
                  <a:pt x="18740" y="2658"/>
                </a:cubicBezTo>
                <a:cubicBezTo>
                  <a:pt x="18606" y="2099"/>
                  <a:pt x="18314" y="1551"/>
                  <a:pt x="17933" y="1144"/>
                </a:cubicBezTo>
                <a:cubicBezTo>
                  <a:pt x="17543" y="726"/>
                  <a:pt x="17102" y="463"/>
                  <a:pt x="16439" y="254"/>
                </a:cubicBezTo>
                <a:cubicBezTo>
                  <a:pt x="16167" y="168"/>
                  <a:pt x="15615" y="74"/>
                  <a:pt x="15385" y="74"/>
                </a:cubicBezTo>
                <a:cubicBezTo>
                  <a:pt x="15304" y="74"/>
                  <a:pt x="15202" y="63"/>
                  <a:pt x="15160" y="50"/>
                </a:cubicBezTo>
                <a:cubicBezTo>
                  <a:pt x="15118" y="37"/>
                  <a:pt x="15084" y="36"/>
                  <a:pt x="15084" y="47"/>
                </a:cubicBezTo>
                <a:cubicBezTo>
                  <a:pt x="15084" y="58"/>
                  <a:pt x="15020" y="69"/>
                  <a:pt x="14942" y="71"/>
                </a:cubicBezTo>
                <a:cubicBezTo>
                  <a:pt x="14357" y="85"/>
                  <a:pt x="13543" y="364"/>
                  <a:pt x="12900" y="770"/>
                </a:cubicBezTo>
                <a:cubicBezTo>
                  <a:pt x="12621" y="946"/>
                  <a:pt x="12196" y="1281"/>
                  <a:pt x="11918" y="1544"/>
                </a:cubicBezTo>
                <a:cubicBezTo>
                  <a:pt x="11600" y="1847"/>
                  <a:pt x="11362" y="2159"/>
                  <a:pt x="10950" y="2804"/>
                </a:cubicBezTo>
                <a:cubicBezTo>
                  <a:pt x="10818" y="3009"/>
                  <a:pt x="10716" y="3064"/>
                  <a:pt x="10405" y="3099"/>
                </a:cubicBezTo>
                <a:cubicBezTo>
                  <a:pt x="10056" y="3139"/>
                  <a:pt x="9905" y="3183"/>
                  <a:pt x="9664" y="3306"/>
                </a:cubicBezTo>
                <a:cubicBezTo>
                  <a:pt x="9428" y="3427"/>
                  <a:pt x="9289" y="3578"/>
                  <a:pt x="9164" y="3850"/>
                </a:cubicBezTo>
                <a:cubicBezTo>
                  <a:pt x="8999" y="4210"/>
                  <a:pt x="8988" y="4615"/>
                  <a:pt x="9136" y="4984"/>
                </a:cubicBezTo>
                <a:cubicBezTo>
                  <a:pt x="9231" y="5221"/>
                  <a:pt x="9244" y="5354"/>
                  <a:pt x="9186" y="5503"/>
                </a:cubicBezTo>
                <a:cubicBezTo>
                  <a:pt x="9101" y="5721"/>
                  <a:pt x="8854" y="6077"/>
                  <a:pt x="8607" y="6331"/>
                </a:cubicBezTo>
                <a:cubicBezTo>
                  <a:pt x="8488" y="6454"/>
                  <a:pt x="8286" y="6613"/>
                  <a:pt x="8252" y="6613"/>
                </a:cubicBezTo>
                <a:cubicBezTo>
                  <a:pt x="8200" y="6613"/>
                  <a:pt x="8025" y="6505"/>
                  <a:pt x="7857" y="6369"/>
                </a:cubicBezTo>
                <a:cubicBezTo>
                  <a:pt x="7592" y="6155"/>
                  <a:pt x="7319" y="5800"/>
                  <a:pt x="7189" y="5500"/>
                </a:cubicBezTo>
                <a:cubicBezTo>
                  <a:pt x="7053" y="5185"/>
                  <a:pt x="7059" y="4875"/>
                  <a:pt x="7201" y="4566"/>
                </a:cubicBezTo>
                <a:cubicBezTo>
                  <a:pt x="7221" y="4524"/>
                  <a:pt x="7370" y="4281"/>
                  <a:pt x="7534" y="4029"/>
                </a:cubicBezTo>
                <a:cubicBezTo>
                  <a:pt x="7698" y="3778"/>
                  <a:pt x="7897" y="3440"/>
                  <a:pt x="7974" y="3279"/>
                </a:cubicBezTo>
                <a:cubicBezTo>
                  <a:pt x="8051" y="3118"/>
                  <a:pt x="8128" y="2971"/>
                  <a:pt x="8145" y="2950"/>
                </a:cubicBezTo>
                <a:cubicBezTo>
                  <a:pt x="8162" y="2929"/>
                  <a:pt x="8183" y="2867"/>
                  <a:pt x="8192" y="2811"/>
                </a:cubicBezTo>
                <a:cubicBezTo>
                  <a:pt x="8202" y="2755"/>
                  <a:pt x="8218" y="2688"/>
                  <a:pt x="8230" y="2661"/>
                </a:cubicBezTo>
                <a:cubicBezTo>
                  <a:pt x="8243" y="2635"/>
                  <a:pt x="8259" y="2576"/>
                  <a:pt x="8265" y="2532"/>
                </a:cubicBezTo>
                <a:cubicBezTo>
                  <a:pt x="8280" y="2418"/>
                  <a:pt x="8321" y="2289"/>
                  <a:pt x="8373" y="2189"/>
                </a:cubicBezTo>
                <a:cubicBezTo>
                  <a:pt x="8421" y="2097"/>
                  <a:pt x="8503" y="1719"/>
                  <a:pt x="8518" y="1510"/>
                </a:cubicBezTo>
                <a:cubicBezTo>
                  <a:pt x="8531" y="1349"/>
                  <a:pt x="8465" y="993"/>
                  <a:pt x="8389" y="811"/>
                </a:cubicBezTo>
                <a:cubicBezTo>
                  <a:pt x="8251" y="483"/>
                  <a:pt x="7899" y="162"/>
                  <a:pt x="7559" y="50"/>
                </a:cubicBezTo>
                <a:cubicBezTo>
                  <a:pt x="7436" y="10"/>
                  <a:pt x="7308" y="-6"/>
                  <a:pt x="7186" y="3"/>
                </a:cubicBezTo>
                <a:close/>
                <a:moveTo>
                  <a:pt x="12444" y="14364"/>
                </a:moveTo>
                <a:cubicBezTo>
                  <a:pt x="12466" y="14355"/>
                  <a:pt x="12487" y="14357"/>
                  <a:pt x="12491" y="14371"/>
                </a:cubicBezTo>
                <a:cubicBezTo>
                  <a:pt x="12496" y="14385"/>
                  <a:pt x="12544" y="14454"/>
                  <a:pt x="12596" y="14524"/>
                </a:cubicBezTo>
                <a:cubicBezTo>
                  <a:pt x="12698" y="14662"/>
                  <a:pt x="12896" y="14836"/>
                  <a:pt x="13102" y="14962"/>
                </a:cubicBezTo>
                <a:cubicBezTo>
                  <a:pt x="13192" y="15017"/>
                  <a:pt x="13232" y="15056"/>
                  <a:pt x="13232" y="15091"/>
                </a:cubicBezTo>
                <a:cubicBezTo>
                  <a:pt x="13232" y="15275"/>
                  <a:pt x="13505" y="15552"/>
                  <a:pt x="13770" y="15638"/>
                </a:cubicBezTo>
                <a:cubicBezTo>
                  <a:pt x="13880" y="15673"/>
                  <a:pt x="14002" y="15657"/>
                  <a:pt x="14115" y="15593"/>
                </a:cubicBezTo>
                <a:cubicBezTo>
                  <a:pt x="14177" y="15559"/>
                  <a:pt x="14207" y="15568"/>
                  <a:pt x="14207" y="15617"/>
                </a:cubicBezTo>
                <a:cubicBezTo>
                  <a:pt x="14207" y="15691"/>
                  <a:pt x="14343" y="15921"/>
                  <a:pt x="14426" y="15987"/>
                </a:cubicBezTo>
                <a:cubicBezTo>
                  <a:pt x="14505" y="16051"/>
                  <a:pt x="14670" y="16115"/>
                  <a:pt x="14828" y="16143"/>
                </a:cubicBezTo>
                <a:cubicBezTo>
                  <a:pt x="14907" y="16158"/>
                  <a:pt x="14916" y="16166"/>
                  <a:pt x="14916" y="16235"/>
                </a:cubicBezTo>
                <a:cubicBezTo>
                  <a:pt x="14916" y="16345"/>
                  <a:pt x="15026" y="16575"/>
                  <a:pt x="15116" y="16656"/>
                </a:cubicBezTo>
                <a:cubicBezTo>
                  <a:pt x="15157" y="16694"/>
                  <a:pt x="15258" y="16757"/>
                  <a:pt x="15340" y="16799"/>
                </a:cubicBezTo>
                <a:cubicBezTo>
                  <a:pt x="15468" y="16863"/>
                  <a:pt x="15488" y="16885"/>
                  <a:pt x="15477" y="16931"/>
                </a:cubicBezTo>
                <a:cubicBezTo>
                  <a:pt x="15450" y="17039"/>
                  <a:pt x="15536" y="17250"/>
                  <a:pt x="15651" y="17359"/>
                </a:cubicBezTo>
                <a:cubicBezTo>
                  <a:pt x="15710" y="17415"/>
                  <a:pt x="15756" y="17471"/>
                  <a:pt x="15752" y="17485"/>
                </a:cubicBezTo>
                <a:cubicBezTo>
                  <a:pt x="15748" y="17499"/>
                  <a:pt x="15765" y="17504"/>
                  <a:pt x="15787" y="17495"/>
                </a:cubicBezTo>
                <a:cubicBezTo>
                  <a:pt x="15817" y="17482"/>
                  <a:pt x="15820" y="17487"/>
                  <a:pt x="15803" y="17512"/>
                </a:cubicBezTo>
                <a:cubicBezTo>
                  <a:pt x="15762" y="17568"/>
                  <a:pt x="15701" y="17790"/>
                  <a:pt x="15701" y="17885"/>
                </a:cubicBezTo>
                <a:cubicBezTo>
                  <a:pt x="15701" y="18015"/>
                  <a:pt x="15739" y="18146"/>
                  <a:pt x="15806" y="18245"/>
                </a:cubicBezTo>
                <a:cubicBezTo>
                  <a:pt x="15941" y="18446"/>
                  <a:pt x="15942" y="18456"/>
                  <a:pt x="15875" y="18598"/>
                </a:cubicBezTo>
                <a:cubicBezTo>
                  <a:pt x="15836" y="18683"/>
                  <a:pt x="15809" y="18802"/>
                  <a:pt x="15793" y="18948"/>
                </a:cubicBezTo>
                <a:cubicBezTo>
                  <a:pt x="15765" y="19212"/>
                  <a:pt x="15708" y="19333"/>
                  <a:pt x="15496" y="19600"/>
                </a:cubicBezTo>
                <a:cubicBezTo>
                  <a:pt x="15283" y="19866"/>
                  <a:pt x="15064" y="20011"/>
                  <a:pt x="14755" y="20089"/>
                </a:cubicBezTo>
                <a:cubicBezTo>
                  <a:pt x="14607" y="20126"/>
                  <a:pt x="14352" y="20132"/>
                  <a:pt x="14182" y="20099"/>
                </a:cubicBezTo>
                <a:cubicBezTo>
                  <a:pt x="14003" y="20064"/>
                  <a:pt x="13746" y="19911"/>
                  <a:pt x="13628" y="19769"/>
                </a:cubicBezTo>
                <a:cubicBezTo>
                  <a:pt x="13384" y="19479"/>
                  <a:pt x="13293" y="19249"/>
                  <a:pt x="13295" y="18941"/>
                </a:cubicBezTo>
                <a:cubicBezTo>
                  <a:pt x="13299" y="18537"/>
                  <a:pt x="13508" y="18213"/>
                  <a:pt x="13811" y="18140"/>
                </a:cubicBezTo>
                <a:cubicBezTo>
                  <a:pt x="14155" y="18057"/>
                  <a:pt x="14472" y="18370"/>
                  <a:pt x="14381" y="18700"/>
                </a:cubicBezTo>
                <a:cubicBezTo>
                  <a:pt x="14326" y="18902"/>
                  <a:pt x="14157" y="19020"/>
                  <a:pt x="14023" y="18951"/>
                </a:cubicBezTo>
                <a:cubicBezTo>
                  <a:pt x="13988" y="18933"/>
                  <a:pt x="13959" y="18908"/>
                  <a:pt x="13960" y="18894"/>
                </a:cubicBezTo>
                <a:cubicBezTo>
                  <a:pt x="13962" y="18880"/>
                  <a:pt x="13952" y="18858"/>
                  <a:pt x="13938" y="18849"/>
                </a:cubicBezTo>
                <a:cubicBezTo>
                  <a:pt x="13924" y="18840"/>
                  <a:pt x="13948" y="18825"/>
                  <a:pt x="13989" y="18815"/>
                </a:cubicBezTo>
                <a:cubicBezTo>
                  <a:pt x="14030" y="18806"/>
                  <a:pt x="14059" y="18790"/>
                  <a:pt x="14052" y="18778"/>
                </a:cubicBezTo>
                <a:cubicBezTo>
                  <a:pt x="14045" y="18766"/>
                  <a:pt x="14049" y="18749"/>
                  <a:pt x="14061" y="18741"/>
                </a:cubicBezTo>
                <a:cubicBezTo>
                  <a:pt x="14093" y="18720"/>
                  <a:pt x="14084" y="18582"/>
                  <a:pt x="14052" y="18578"/>
                </a:cubicBezTo>
                <a:cubicBezTo>
                  <a:pt x="14038" y="18576"/>
                  <a:pt x="13992" y="18570"/>
                  <a:pt x="13951" y="18561"/>
                </a:cubicBezTo>
                <a:cubicBezTo>
                  <a:pt x="13888" y="18548"/>
                  <a:pt x="13865" y="18557"/>
                  <a:pt x="13815" y="18615"/>
                </a:cubicBezTo>
                <a:cubicBezTo>
                  <a:pt x="13765" y="18673"/>
                  <a:pt x="13754" y="18708"/>
                  <a:pt x="13754" y="18826"/>
                </a:cubicBezTo>
                <a:cubicBezTo>
                  <a:pt x="13755" y="19019"/>
                  <a:pt x="13791" y="19084"/>
                  <a:pt x="13944" y="19169"/>
                </a:cubicBezTo>
                <a:cubicBezTo>
                  <a:pt x="14052" y="19228"/>
                  <a:pt x="14096" y="19238"/>
                  <a:pt x="14191" y="19226"/>
                </a:cubicBezTo>
                <a:cubicBezTo>
                  <a:pt x="14406" y="19201"/>
                  <a:pt x="14638" y="18991"/>
                  <a:pt x="14717" y="18751"/>
                </a:cubicBezTo>
                <a:cubicBezTo>
                  <a:pt x="14795" y="18514"/>
                  <a:pt x="14733" y="18109"/>
                  <a:pt x="14587" y="17895"/>
                </a:cubicBezTo>
                <a:cubicBezTo>
                  <a:pt x="14484" y="17745"/>
                  <a:pt x="14287" y="17595"/>
                  <a:pt x="14096" y="17515"/>
                </a:cubicBezTo>
                <a:cubicBezTo>
                  <a:pt x="13964" y="17460"/>
                  <a:pt x="13884" y="17443"/>
                  <a:pt x="13694" y="17437"/>
                </a:cubicBezTo>
                <a:cubicBezTo>
                  <a:pt x="13564" y="17433"/>
                  <a:pt x="13453" y="17431"/>
                  <a:pt x="13444" y="17430"/>
                </a:cubicBezTo>
                <a:cubicBezTo>
                  <a:pt x="13428" y="17429"/>
                  <a:pt x="13408" y="17333"/>
                  <a:pt x="13387" y="17155"/>
                </a:cubicBezTo>
                <a:cubicBezTo>
                  <a:pt x="13380" y="17096"/>
                  <a:pt x="13358" y="16997"/>
                  <a:pt x="13340" y="16938"/>
                </a:cubicBezTo>
                <a:cubicBezTo>
                  <a:pt x="13321" y="16878"/>
                  <a:pt x="13297" y="16770"/>
                  <a:pt x="13283" y="16697"/>
                </a:cubicBezTo>
                <a:cubicBezTo>
                  <a:pt x="13252" y="16539"/>
                  <a:pt x="13129" y="16271"/>
                  <a:pt x="12995" y="16065"/>
                </a:cubicBezTo>
                <a:cubicBezTo>
                  <a:pt x="12942" y="15985"/>
                  <a:pt x="12900" y="15909"/>
                  <a:pt x="12900" y="15896"/>
                </a:cubicBezTo>
                <a:cubicBezTo>
                  <a:pt x="12900" y="15883"/>
                  <a:pt x="12837" y="15763"/>
                  <a:pt x="12760" y="15627"/>
                </a:cubicBezTo>
                <a:cubicBezTo>
                  <a:pt x="12514" y="15192"/>
                  <a:pt x="12403" y="14838"/>
                  <a:pt x="12403" y="14500"/>
                </a:cubicBezTo>
                <a:cubicBezTo>
                  <a:pt x="12403" y="14412"/>
                  <a:pt x="12413" y="14377"/>
                  <a:pt x="12444" y="14364"/>
                </a:cubicBezTo>
                <a:close/>
                <a:moveTo>
                  <a:pt x="14039" y="18894"/>
                </a:moveTo>
                <a:cubicBezTo>
                  <a:pt x="14026" y="18885"/>
                  <a:pt x="14014" y="18889"/>
                  <a:pt x="14014" y="18904"/>
                </a:cubicBezTo>
                <a:cubicBezTo>
                  <a:pt x="14014" y="18919"/>
                  <a:pt x="14026" y="18931"/>
                  <a:pt x="14039" y="18931"/>
                </a:cubicBezTo>
                <a:cubicBezTo>
                  <a:pt x="14052" y="18931"/>
                  <a:pt x="14061" y="18927"/>
                  <a:pt x="14061" y="18921"/>
                </a:cubicBezTo>
                <a:cubicBezTo>
                  <a:pt x="14061" y="18915"/>
                  <a:pt x="14052" y="18902"/>
                  <a:pt x="14039" y="1889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37" name="TextBox 4"/>
          <p:cNvSpPr txBox="1"/>
          <p:nvPr/>
        </p:nvSpPr>
        <p:spPr>
          <a:xfrm>
            <a:off x="605755" y="1824075"/>
            <a:ext cx="1081197" cy="8937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b="1"/>
            </a:pPr>
            <a:endParaRPr/>
          </a:p>
          <a:p>
            <a:pPr>
              <a:defRPr sz="4000" b="1" i="1">
                <a:ln w="25400" cap="flat">
                  <a:solidFill>
                    <a:srgbClr val="FFFFFF"/>
                  </a:solidFill>
                  <a:prstDash val="solid"/>
                  <a:miter lim="400000"/>
                </a:ln>
                <a:solidFill>
                  <a:srgbClr val="640000"/>
                </a:solidFill>
              </a:defRPr>
            </a:pPr>
            <a:r>
              <a:t>/ah/</a:t>
            </a:r>
          </a:p>
        </p:txBody>
      </p:sp>
      <p:sp>
        <p:nvSpPr>
          <p:cNvPr id="238" name="TextBox 4"/>
          <p:cNvSpPr txBox="1"/>
          <p:nvPr/>
        </p:nvSpPr>
        <p:spPr>
          <a:xfrm>
            <a:off x="2316974" y="1824075"/>
            <a:ext cx="1081197" cy="8937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b="1"/>
            </a:pPr>
            <a:endParaRPr/>
          </a:p>
          <a:p>
            <a:pPr>
              <a:defRPr sz="4000" b="1" i="1">
                <a:ln w="12700" cap="flat">
                  <a:solidFill>
                    <a:srgbClr val="FFFFFF"/>
                  </a:solidFill>
                  <a:prstDash val="solid"/>
                  <a:miter lim="400000"/>
                </a:ln>
                <a:solidFill>
                  <a:srgbClr val="640000"/>
                </a:solidFill>
              </a:defRPr>
            </a:pPr>
            <a:r>
              <a:t>/ah/</a:t>
            </a:r>
          </a:p>
        </p:txBody>
      </p:sp>
      <p:sp>
        <p:nvSpPr>
          <p:cNvPr id="239" name="TextBox 4"/>
          <p:cNvSpPr txBox="1"/>
          <p:nvPr/>
        </p:nvSpPr>
        <p:spPr>
          <a:xfrm>
            <a:off x="4090113" y="1742625"/>
            <a:ext cx="1081198" cy="8937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b="1"/>
            </a:pPr>
            <a:endParaRPr/>
          </a:p>
          <a:p>
            <a:pPr>
              <a:defRPr sz="4000" b="1" i="1">
                <a:ln w="12700" cap="flat">
                  <a:solidFill>
                    <a:srgbClr val="FFFFFF"/>
                  </a:solidFill>
                  <a:prstDash val="solid"/>
                  <a:miter lim="400000"/>
                </a:ln>
                <a:solidFill>
                  <a:srgbClr val="640000"/>
                </a:solidFill>
              </a:defRPr>
            </a:pPr>
            <a:r>
              <a:t>/ah/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afterEffect">
                                  <p:stCondLst>
                                    <p:cond delay="1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23" presetClass="entr" presetSubtype="16" fill="hold" grpId="2" nodeType="afterEffect">
                                  <p:stCondLst>
                                    <p:cond delay="1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3" presetClass="entr" presetSubtype="16" fill="hold" grpId="3" nodeType="afterEffect">
                                  <p:stCondLst>
                                    <p:cond delay="1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23" presetClass="entr" presetSubtype="16" fill="hold" grpId="4" nodeType="afterEffect">
                                  <p:stCondLst>
                                    <p:cond delay="1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3" presetClass="entr" presetSubtype="16" fill="hold" grpId="5" nodeType="afterEffect">
                                  <p:stCondLst>
                                    <p:cond delay="1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3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250"/>
                            </p:stCondLst>
                            <p:childTnLst>
                              <p:par>
                                <p:cTn id="30" presetID="23" presetClass="entr" presetSubtype="16" fill="hold" grpId="6" nodeType="afterEffect">
                                  <p:stCondLst>
                                    <p:cond delay="1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3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0"/>
                            </p:stCondLst>
                            <p:childTnLst>
                              <p:par>
                                <p:cTn id="35" presetID="23" presetClass="entr" presetSubtype="16" fill="hold" grpId="7" nodeType="afterEffect">
                                  <p:stCondLst>
                                    <p:cond delay="1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750"/>
                            </p:stCondLst>
                            <p:childTnLst>
                              <p:par>
                                <p:cTn id="40" presetID="23" presetClass="entr" presetSubtype="16" fill="hold" grpId="8" nodeType="afterEffect">
                                  <p:stCondLst>
                                    <p:cond delay="1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3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23" presetClass="entr" presetSubtype="16" fill="hold" grpId="9" nodeType="afterEffect">
                                  <p:stCondLst>
                                    <p:cond delay="1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3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mph" presetSubtype="0" accel="50000" decel="50000" fill="hold" grpId="10" nodeType="afterEffect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id="51" dur="300" fill="hold"/>
                                        <p:tgtEl>
                                          <p:spTgt spid="237"/>
                                        </p:tgtEl>
                                      </p:cBhvr>
                                      <p:by x="373239" y="373239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mph" presetSubtype="0" accel="50000" decel="50000" fill="hold" grpId="11" nodeType="after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54" dur="300" fill="hold"/>
                                        <p:tgtEl>
                                          <p:spTgt spid="237"/>
                                        </p:tgtEl>
                                      </p:cBhvr>
                                      <p:by x="25466" y="25466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mph" presetSubtype="0" accel="50000" decel="50000" fill="hold" grpId="1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300" fill="hold"/>
                                        <p:tgtEl>
                                          <p:spTgt spid="238"/>
                                        </p:tgtEl>
                                      </p:cBhvr>
                                      <p:by x="455280" y="45528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mph" presetSubtype="0" accel="50000" decel="50000" fill="hold" grpId="13" nodeType="after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60" dur="300" fill="hold"/>
                                        <p:tgtEl>
                                          <p:spTgt spid="238"/>
                                        </p:tgtEl>
                                      </p:cBhvr>
                                      <p:by x="21761" y="21761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mph" presetSubtype="0" accel="50000" decel="50000" fill="hold" grpId="14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3" dur="300" fill="hold"/>
                                        <p:tgtEl>
                                          <p:spTgt spid="239"/>
                                        </p:tgtEl>
                                      </p:cBhvr>
                                      <p:by x="289480" y="28948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mph" presetSubtype="0" accel="50000" decel="50000" fill="hold" grpId="15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6" dur="300" fill="hold"/>
                                        <p:tgtEl>
                                          <p:spTgt spid="239"/>
                                        </p:tgtEl>
                                      </p:cBhvr>
                                      <p:by x="32487" y="32487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1" grpId="1" animBg="1" advAuto="0"/>
      <p:bldP spid="232" grpId="2" animBg="1" advAuto="0"/>
      <p:bldP spid="233" grpId="3" animBg="1" advAuto="0"/>
      <p:bldP spid="234" grpId="7" animBg="1" advAuto="0"/>
      <p:bldP spid="235" grpId="8" animBg="1" advAuto="0"/>
      <p:bldP spid="236" grpId="9" animBg="1" advAuto="0"/>
      <p:bldP spid="237" grpId="4" animBg="1" advAuto="0"/>
      <p:bldP spid="237" grpId="10" animBg="1" advAuto="0"/>
      <p:bldP spid="237" grpId="11" animBg="1" advAuto="0"/>
      <p:bldP spid="238" grpId="5" animBg="1" advAuto="0"/>
      <p:bldP spid="238" grpId="12" animBg="1" advAuto="0"/>
      <p:bldP spid="238" grpId="13" animBg="1" advAuto="0"/>
      <p:bldP spid="239" grpId="6" animBg="1" advAuto="0"/>
      <p:bldP spid="239" grpId="14" animBg="1" advAuto="0"/>
      <p:bldP spid="239" grpId="15" animBg="1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TextBox 1"/>
          <p:cNvSpPr txBox="1"/>
          <p:nvPr/>
        </p:nvSpPr>
        <p:spPr>
          <a:xfrm>
            <a:off x="459840" y="72111"/>
            <a:ext cx="1120637" cy="221234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endParaRPr/>
          </a:p>
          <a:p>
            <a:pPr algn="ctr">
              <a:defRPr sz="12000" b="1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chemeClr val="accent2"/>
                </a:solidFill>
                <a:effectLst>
                  <a:outerShdw blurRad="12700" dist="63500" dir="189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Helvetica"/>
              </a:defRPr>
            </a:pPr>
            <a:r>
              <a:t>P</a:t>
            </a:r>
          </a:p>
        </p:txBody>
      </p:sp>
      <p:sp>
        <p:nvSpPr>
          <p:cNvPr id="242" name="TextBox 1"/>
          <p:cNvSpPr txBox="1"/>
          <p:nvPr/>
        </p:nvSpPr>
        <p:spPr>
          <a:xfrm>
            <a:off x="2150214" y="72111"/>
            <a:ext cx="1120637" cy="221234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endParaRPr/>
          </a:p>
          <a:p>
            <a:pPr algn="ctr">
              <a:defRPr sz="12000" b="1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chemeClr val="accent5">
                    <a:satOff val="-6843"/>
                    <a:lumOff val="-10705"/>
                  </a:schemeClr>
                </a:solidFill>
                <a:effectLst>
                  <a:outerShdw blurRad="12700" dist="63500" dir="189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Helvetica"/>
              </a:defRPr>
            </a:pPr>
            <a:r>
              <a:t>P</a:t>
            </a:r>
          </a:p>
        </p:txBody>
      </p:sp>
      <p:sp>
        <p:nvSpPr>
          <p:cNvPr id="243" name="TextBox 1"/>
          <p:cNvSpPr txBox="1"/>
          <p:nvPr/>
        </p:nvSpPr>
        <p:spPr>
          <a:xfrm>
            <a:off x="3840588" y="72111"/>
            <a:ext cx="1120637" cy="221234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endParaRPr/>
          </a:p>
          <a:p>
            <a:pPr algn="ctr">
              <a:defRPr sz="12000" b="1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chemeClr val="accent3">
                    <a:satOff val="-6373"/>
                    <a:lumOff val="-10823"/>
                  </a:schemeClr>
                </a:solidFill>
                <a:effectLst>
                  <a:outerShdw blurRad="12700" dist="63500" dir="189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Helvetica"/>
              </a:defRPr>
            </a:pPr>
            <a:r>
              <a:t>P</a:t>
            </a:r>
          </a:p>
        </p:txBody>
      </p:sp>
      <p:pic>
        <p:nvPicPr>
          <p:cNvPr id="244" name="pgi assets_task_01jy0f02b2fcgb34yezfmp9c1z_1750214935_img_0.png" descr="pgi assets_task_01jy0f02b2fcgb34yezfmp9c1z_1750214935_img_0.png"/>
          <p:cNvPicPr>
            <a:picLocks noChangeAspect="1"/>
          </p:cNvPicPr>
          <p:nvPr/>
        </p:nvPicPr>
        <p:blipFill>
          <a:blip r:embed="rId2"/>
          <a:srcRect l="11957" r="11957"/>
          <a:stretch>
            <a:fillRect/>
          </a:stretch>
        </p:blipFill>
        <p:spPr>
          <a:xfrm>
            <a:off x="27793" y="2750016"/>
            <a:ext cx="2826728" cy="3715219"/>
          </a:xfrm>
          <a:prstGeom prst="rect">
            <a:avLst/>
          </a:prstGeom>
          <a:ln w="12700">
            <a:miter lim="400000"/>
          </a:ln>
        </p:spPr>
      </p:pic>
      <p:pic>
        <p:nvPicPr>
          <p:cNvPr id="245" name="pgi assets_task_01jy0f02b2fcgb34yezfmp9c1z_1750214935_img_0.png" descr="pgi assets_task_01jy0f02b2fcgb34yezfmp9c1z_1750214935_img_0.png"/>
          <p:cNvPicPr>
            <a:picLocks noChangeAspect="1"/>
          </p:cNvPicPr>
          <p:nvPr/>
        </p:nvPicPr>
        <p:blipFill>
          <a:blip r:embed="rId2"/>
          <a:srcRect l="11428" r="11428"/>
          <a:stretch>
            <a:fillRect/>
          </a:stretch>
        </p:blipFill>
        <p:spPr>
          <a:xfrm>
            <a:off x="2883864" y="2669944"/>
            <a:ext cx="2989589" cy="3875378"/>
          </a:xfrm>
          <a:prstGeom prst="rect">
            <a:avLst/>
          </a:prstGeom>
          <a:ln w="12700">
            <a:miter lim="400000"/>
          </a:ln>
        </p:spPr>
      </p:pic>
      <p:pic>
        <p:nvPicPr>
          <p:cNvPr id="246" name="pgi assets_task_01jy0f02b2fcgb34yezfmp9c1z_1750214935_img_0.png" descr="pgi assets_task_01jy0f02b2fcgb34yezfmp9c1z_1750214935_img_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4643" y="2630359"/>
            <a:ext cx="3954495" cy="3954494"/>
          </a:xfrm>
          <a:prstGeom prst="rect">
            <a:avLst/>
          </a:prstGeom>
          <a:ln w="12700">
            <a:miter lim="400000"/>
          </a:ln>
        </p:spPr>
      </p:pic>
      <p:sp>
        <p:nvSpPr>
          <p:cNvPr id="247" name="TextBox 4"/>
          <p:cNvSpPr txBox="1"/>
          <p:nvPr/>
        </p:nvSpPr>
        <p:spPr>
          <a:xfrm>
            <a:off x="605755" y="1824075"/>
            <a:ext cx="813307" cy="8937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b="1"/>
            </a:pPr>
            <a:endParaRPr/>
          </a:p>
          <a:p>
            <a:pPr>
              <a:defRPr sz="4000" b="1" i="1">
                <a:ln w="25400" cap="flat">
                  <a:solidFill>
                    <a:srgbClr val="FFFFFF"/>
                  </a:solidFill>
                  <a:prstDash val="solid"/>
                  <a:miter lim="400000"/>
                </a:ln>
                <a:solidFill>
                  <a:srgbClr val="640000"/>
                </a:solidFill>
              </a:defRPr>
            </a:pPr>
            <a:r>
              <a:t>/p/</a:t>
            </a:r>
          </a:p>
        </p:txBody>
      </p:sp>
      <p:sp>
        <p:nvSpPr>
          <p:cNvPr id="248" name="TextBox 4"/>
          <p:cNvSpPr txBox="1"/>
          <p:nvPr/>
        </p:nvSpPr>
        <p:spPr>
          <a:xfrm>
            <a:off x="2316974" y="1824075"/>
            <a:ext cx="813307" cy="8937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b="1"/>
            </a:pPr>
            <a:endParaRPr/>
          </a:p>
          <a:p>
            <a:pPr>
              <a:defRPr sz="4000" b="1" i="1">
                <a:ln w="12700" cap="flat">
                  <a:solidFill>
                    <a:srgbClr val="FFFFFF"/>
                  </a:solidFill>
                  <a:prstDash val="solid"/>
                  <a:miter lim="400000"/>
                </a:ln>
                <a:solidFill>
                  <a:srgbClr val="640000"/>
                </a:solidFill>
              </a:defRPr>
            </a:pPr>
            <a:r>
              <a:t>/p/</a:t>
            </a:r>
          </a:p>
        </p:txBody>
      </p:sp>
      <p:sp>
        <p:nvSpPr>
          <p:cNvPr id="249" name="TextBox 4"/>
          <p:cNvSpPr txBox="1"/>
          <p:nvPr/>
        </p:nvSpPr>
        <p:spPr>
          <a:xfrm>
            <a:off x="4090113" y="1742625"/>
            <a:ext cx="813307" cy="8937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b="1"/>
            </a:pPr>
            <a:endParaRPr/>
          </a:p>
          <a:p>
            <a:pPr>
              <a:defRPr sz="4000" b="1" i="1">
                <a:ln w="12700" cap="flat">
                  <a:solidFill>
                    <a:srgbClr val="FFFFFF"/>
                  </a:solidFill>
                  <a:prstDash val="solid"/>
                  <a:miter lim="400000"/>
                </a:ln>
                <a:solidFill>
                  <a:srgbClr val="640000"/>
                </a:solidFill>
              </a:defRPr>
            </a:pPr>
            <a:r>
              <a:t>/p/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afterEffect">
                                  <p:stCondLst>
                                    <p:cond delay="1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23" presetClass="entr" presetSubtype="16" fill="hold" grpId="2" nodeType="afterEffect">
                                  <p:stCondLst>
                                    <p:cond delay="1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3" presetClass="entr" presetSubtype="16" fill="hold" grpId="3" nodeType="afterEffect">
                                  <p:stCondLst>
                                    <p:cond delay="1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23" presetClass="entr" presetSubtype="16" fill="hold" grpId="4" nodeType="afterEffect">
                                  <p:stCondLst>
                                    <p:cond delay="1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3" presetClass="entr" presetSubtype="16" fill="hold" grpId="5" nodeType="afterEffect">
                                  <p:stCondLst>
                                    <p:cond delay="1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3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250"/>
                            </p:stCondLst>
                            <p:childTnLst>
                              <p:par>
                                <p:cTn id="30" presetID="23" presetClass="entr" presetSubtype="16" fill="hold" grpId="6" nodeType="afterEffect">
                                  <p:stCondLst>
                                    <p:cond delay="1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3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0"/>
                            </p:stCondLst>
                            <p:childTnLst>
                              <p:par>
                                <p:cTn id="35" presetID="23" presetClass="entr" presetSubtype="16" fill="hold" grpId="7" nodeType="afterEffect">
                                  <p:stCondLst>
                                    <p:cond delay="1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750"/>
                            </p:stCondLst>
                            <p:childTnLst>
                              <p:par>
                                <p:cTn id="40" presetID="23" presetClass="entr" presetSubtype="16" fill="hold" grpId="8" nodeType="afterEffect">
                                  <p:stCondLst>
                                    <p:cond delay="1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3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23" presetClass="entr" presetSubtype="16" fill="hold" grpId="9" nodeType="afterEffect">
                                  <p:stCondLst>
                                    <p:cond delay="1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3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mph" presetSubtype="0" accel="50000" decel="50000" fill="hold" grpId="10" nodeType="afterEffect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id="51" dur="300" fill="hold"/>
                                        <p:tgtEl>
                                          <p:spTgt spid="247"/>
                                        </p:tgtEl>
                                      </p:cBhvr>
                                      <p:by x="373239" y="373239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mph" presetSubtype="0" accel="50000" decel="50000" fill="hold" grpId="1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300" fill="hold"/>
                                        <p:tgtEl>
                                          <p:spTgt spid="247"/>
                                        </p:tgtEl>
                                      </p:cBhvr>
                                      <p:by x="25466" y="25466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mph" presetSubtype="0" accel="50000" decel="50000" fill="hold" grpId="1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300" fill="hold"/>
                                        <p:tgtEl>
                                          <p:spTgt spid="248"/>
                                        </p:tgtEl>
                                      </p:cBhvr>
                                      <p:by x="455280" y="45528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mph" presetSubtype="0" accel="50000" decel="50000" fill="hold" grpId="13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300" fill="hold"/>
                                        <p:tgtEl>
                                          <p:spTgt spid="248"/>
                                        </p:tgtEl>
                                      </p:cBhvr>
                                      <p:by x="21761" y="21761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mph" presetSubtype="0" accel="50000" decel="50000" fill="hold" grpId="14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3" dur="300" fill="hold"/>
                                        <p:tgtEl>
                                          <p:spTgt spid="249"/>
                                        </p:tgtEl>
                                      </p:cBhvr>
                                      <p:by x="289480" y="28948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mph" presetSubtype="0" accel="50000" decel="50000" fill="hold" grpId="15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6" dur="300" fill="hold"/>
                                        <p:tgtEl>
                                          <p:spTgt spid="249"/>
                                        </p:tgtEl>
                                      </p:cBhvr>
                                      <p:by x="32487" y="32487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1" grpId="1" animBg="1" advAuto="0"/>
      <p:bldP spid="242" grpId="2" animBg="1" advAuto="0"/>
      <p:bldP spid="243" grpId="3" animBg="1" advAuto="0"/>
      <p:bldP spid="244" grpId="7" animBg="1" advAuto="0"/>
      <p:bldP spid="245" grpId="8" animBg="1" advAuto="0"/>
      <p:bldP spid="246" grpId="9" animBg="1" advAuto="0"/>
      <p:bldP spid="247" grpId="4" animBg="1" advAuto="0"/>
      <p:bldP spid="247" grpId="10" animBg="1" advAuto="0"/>
      <p:bldP spid="247" grpId="11" animBg="1" advAuto="0"/>
      <p:bldP spid="248" grpId="5" animBg="1" advAuto="0"/>
      <p:bldP spid="248" grpId="12" animBg="1" advAuto="0"/>
      <p:bldP spid="248" grpId="13" animBg="1" advAuto="0"/>
      <p:bldP spid="249" grpId="6" animBg="1" advAuto="0"/>
      <p:bldP spid="249" grpId="14" animBg="1" advAuto="0"/>
      <p:bldP spid="249" grpId="15" animBg="1" advAuto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TextBox 1"/>
          <p:cNvSpPr txBox="1"/>
          <p:nvPr/>
        </p:nvSpPr>
        <p:spPr>
          <a:xfrm>
            <a:off x="459840" y="72111"/>
            <a:ext cx="1289557" cy="221234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endParaRPr/>
          </a:p>
          <a:p>
            <a:pPr algn="ctr">
              <a:defRPr sz="12000" b="1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chemeClr val="accent2"/>
                </a:solidFill>
                <a:effectLst>
                  <a:outerShdw blurRad="12700" dist="63500" dir="189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Helvetica"/>
              </a:defRPr>
            </a:pPr>
            <a:r>
              <a:t>Q</a:t>
            </a:r>
          </a:p>
        </p:txBody>
      </p:sp>
      <p:sp>
        <p:nvSpPr>
          <p:cNvPr id="253" name="TextBox 1"/>
          <p:cNvSpPr txBox="1"/>
          <p:nvPr/>
        </p:nvSpPr>
        <p:spPr>
          <a:xfrm>
            <a:off x="2150214" y="72111"/>
            <a:ext cx="1289557" cy="221234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endParaRPr/>
          </a:p>
          <a:p>
            <a:pPr algn="ctr">
              <a:defRPr sz="12000" b="1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chemeClr val="accent5">
                    <a:satOff val="-6843"/>
                    <a:lumOff val="-10705"/>
                  </a:schemeClr>
                </a:solidFill>
                <a:effectLst>
                  <a:outerShdw blurRad="12700" dist="63500" dir="189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Helvetica"/>
              </a:defRPr>
            </a:pPr>
            <a:r>
              <a:t>Q</a:t>
            </a:r>
          </a:p>
        </p:txBody>
      </p:sp>
      <p:sp>
        <p:nvSpPr>
          <p:cNvPr id="254" name="TextBox 1"/>
          <p:cNvSpPr txBox="1"/>
          <p:nvPr/>
        </p:nvSpPr>
        <p:spPr>
          <a:xfrm>
            <a:off x="3840588" y="72111"/>
            <a:ext cx="1289557" cy="221234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endParaRPr/>
          </a:p>
          <a:p>
            <a:pPr algn="ctr">
              <a:defRPr sz="12000" b="1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chemeClr val="accent3">
                    <a:satOff val="-6373"/>
                    <a:lumOff val="-10823"/>
                  </a:schemeClr>
                </a:solidFill>
                <a:effectLst>
                  <a:outerShdw blurRad="12700" dist="63500" dir="189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Helvetica"/>
              </a:defRPr>
            </a:pPr>
            <a:r>
              <a:t>Q</a:t>
            </a:r>
          </a:p>
        </p:txBody>
      </p:sp>
      <p:pic>
        <p:nvPicPr>
          <p:cNvPr id="255" name="queen gg9t33yy_1750215661_img_1.png" descr="queen gg9t33yy_1750215661_img_1.png"/>
          <p:cNvPicPr>
            <a:picLocks noChangeAspect="1"/>
          </p:cNvPicPr>
          <p:nvPr/>
        </p:nvPicPr>
        <p:blipFill>
          <a:blip r:embed="rId2"/>
          <a:srcRect l="13542" r="10372"/>
          <a:stretch>
            <a:fillRect/>
          </a:stretch>
        </p:blipFill>
        <p:spPr>
          <a:xfrm>
            <a:off x="-347923" y="2750016"/>
            <a:ext cx="3578160" cy="4702839"/>
          </a:xfrm>
          <a:prstGeom prst="rect">
            <a:avLst/>
          </a:prstGeom>
          <a:ln w="12700">
            <a:miter lim="400000"/>
          </a:ln>
        </p:spPr>
      </p:pic>
      <p:pic>
        <p:nvPicPr>
          <p:cNvPr id="256" name="queen gg9t33yy_1750215661_img_1.png" descr="queen gg9t33yy_1750215661_img_1.png"/>
          <p:cNvPicPr>
            <a:picLocks noChangeAspect="1"/>
          </p:cNvPicPr>
          <p:nvPr/>
        </p:nvPicPr>
        <p:blipFill>
          <a:blip r:embed="rId2"/>
          <a:srcRect l="13013" r="9843"/>
          <a:stretch>
            <a:fillRect/>
          </a:stretch>
        </p:blipFill>
        <p:spPr>
          <a:xfrm>
            <a:off x="2560767" y="2784527"/>
            <a:ext cx="3954467" cy="5126142"/>
          </a:xfrm>
          <a:prstGeom prst="rect">
            <a:avLst/>
          </a:prstGeom>
          <a:ln w="12700">
            <a:miter lim="400000"/>
          </a:ln>
        </p:spPr>
      </p:pic>
      <p:pic>
        <p:nvPicPr>
          <p:cNvPr id="257" name="queen pig assets_task_01jy0fssg7es697sxy79aamksk_1750215816_img_0.png" descr="queen pig assets_task_01jy0fssg7es697sxy79aamksk_1750215816_img_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4643" y="2630359"/>
            <a:ext cx="3954495" cy="3954494"/>
          </a:xfrm>
          <a:prstGeom prst="rect">
            <a:avLst/>
          </a:prstGeom>
          <a:ln w="12700">
            <a:miter lim="400000"/>
          </a:ln>
        </p:spPr>
      </p:pic>
      <p:sp>
        <p:nvSpPr>
          <p:cNvPr id="258" name="TextBox 4"/>
          <p:cNvSpPr txBox="1"/>
          <p:nvPr/>
        </p:nvSpPr>
        <p:spPr>
          <a:xfrm>
            <a:off x="605755" y="1824075"/>
            <a:ext cx="1167518" cy="8937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b="1"/>
            </a:pPr>
            <a:endParaRPr/>
          </a:p>
          <a:p>
            <a:pPr>
              <a:defRPr sz="4000" b="1" i="1">
                <a:ln w="25400" cap="flat">
                  <a:solidFill>
                    <a:srgbClr val="FFFFFF"/>
                  </a:solidFill>
                  <a:prstDash val="solid"/>
                  <a:miter lim="400000"/>
                </a:ln>
                <a:solidFill>
                  <a:srgbClr val="640000"/>
                </a:solidFill>
              </a:defRPr>
            </a:pPr>
            <a:r>
              <a:t>/kw/</a:t>
            </a:r>
          </a:p>
        </p:txBody>
      </p:sp>
      <p:sp>
        <p:nvSpPr>
          <p:cNvPr id="259" name="TextBox 4"/>
          <p:cNvSpPr txBox="1"/>
          <p:nvPr/>
        </p:nvSpPr>
        <p:spPr>
          <a:xfrm>
            <a:off x="2316974" y="1824075"/>
            <a:ext cx="1167518" cy="8937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b="1"/>
            </a:pPr>
            <a:endParaRPr/>
          </a:p>
          <a:p>
            <a:pPr>
              <a:defRPr sz="4000" b="1" i="1">
                <a:ln w="12700" cap="flat">
                  <a:solidFill>
                    <a:srgbClr val="FFFFFF"/>
                  </a:solidFill>
                  <a:prstDash val="solid"/>
                  <a:miter lim="400000"/>
                </a:ln>
                <a:solidFill>
                  <a:srgbClr val="640000"/>
                </a:solidFill>
              </a:defRPr>
            </a:pPr>
            <a:r>
              <a:t>/kw/</a:t>
            </a:r>
          </a:p>
        </p:txBody>
      </p:sp>
      <p:sp>
        <p:nvSpPr>
          <p:cNvPr id="260" name="TextBox 4"/>
          <p:cNvSpPr txBox="1"/>
          <p:nvPr/>
        </p:nvSpPr>
        <p:spPr>
          <a:xfrm>
            <a:off x="4090113" y="1742625"/>
            <a:ext cx="1167518" cy="8937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b="1"/>
            </a:pPr>
            <a:endParaRPr/>
          </a:p>
          <a:p>
            <a:pPr>
              <a:defRPr sz="4000" b="1" i="1">
                <a:ln w="12700" cap="flat">
                  <a:solidFill>
                    <a:srgbClr val="FFFFFF"/>
                  </a:solidFill>
                  <a:prstDash val="solid"/>
                  <a:miter lim="400000"/>
                </a:ln>
                <a:solidFill>
                  <a:srgbClr val="640000"/>
                </a:solidFill>
              </a:defRPr>
            </a:pPr>
            <a:r>
              <a:t>/kw/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afterEffect">
                                  <p:stCondLst>
                                    <p:cond delay="1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23" presetClass="entr" presetSubtype="16" fill="hold" grpId="2" nodeType="afterEffect">
                                  <p:stCondLst>
                                    <p:cond delay="1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3" presetClass="entr" presetSubtype="16" fill="hold" grpId="3" nodeType="afterEffect">
                                  <p:stCondLst>
                                    <p:cond delay="1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23" presetClass="entr" presetSubtype="16" fill="hold" grpId="4" nodeType="afterEffect">
                                  <p:stCondLst>
                                    <p:cond delay="1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3" presetClass="entr" presetSubtype="16" fill="hold" grpId="5" nodeType="afterEffect">
                                  <p:stCondLst>
                                    <p:cond delay="1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3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250"/>
                            </p:stCondLst>
                            <p:childTnLst>
                              <p:par>
                                <p:cTn id="30" presetID="23" presetClass="entr" presetSubtype="16" fill="hold" grpId="6" nodeType="afterEffect">
                                  <p:stCondLst>
                                    <p:cond delay="1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3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0"/>
                            </p:stCondLst>
                            <p:childTnLst>
                              <p:par>
                                <p:cTn id="35" presetID="23" presetClass="entr" presetSubtype="16" fill="hold" grpId="7" nodeType="afterEffect">
                                  <p:stCondLst>
                                    <p:cond delay="1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750"/>
                            </p:stCondLst>
                            <p:childTnLst>
                              <p:par>
                                <p:cTn id="40" presetID="23" presetClass="entr" presetSubtype="16" fill="hold" grpId="8" nodeType="afterEffect">
                                  <p:stCondLst>
                                    <p:cond delay="1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3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23" presetClass="entr" presetSubtype="16" fill="hold" grpId="9" nodeType="afterEffect">
                                  <p:stCondLst>
                                    <p:cond delay="1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3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mph" presetSubtype="0" accel="50000" decel="50000" fill="hold" grpId="10" nodeType="afterEffect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id="51" dur="300" fill="hold"/>
                                        <p:tgtEl>
                                          <p:spTgt spid="258"/>
                                        </p:tgtEl>
                                      </p:cBhvr>
                                      <p:by x="373239" y="373239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mph" presetSubtype="0" accel="50000" decel="50000" fill="hold" grpId="11" nodeType="afterEffect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id="54" dur="300" fill="hold"/>
                                        <p:tgtEl>
                                          <p:spTgt spid="258"/>
                                        </p:tgtEl>
                                      </p:cBhvr>
                                      <p:by x="25466" y="25466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mph" presetSubtype="0" accel="50000" decel="50000" fill="hold" grpId="1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300" fill="hold"/>
                                        <p:tgtEl>
                                          <p:spTgt spid="259"/>
                                        </p:tgtEl>
                                      </p:cBhvr>
                                      <p:by x="455280" y="45528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mph" presetSubtype="0" accel="50000" decel="50000" fill="hold" grpId="13" nodeType="afterEffect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id="60" dur="300" fill="hold"/>
                                        <p:tgtEl>
                                          <p:spTgt spid="259"/>
                                        </p:tgtEl>
                                      </p:cBhvr>
                                      <p:by x="21761" y="21761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mph" presetSubtype="0" accel="50000" decel="50000" fill="hold" grpId="14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3" dur="300" fill="hold"/>
                                        <p:tgtEl>
                                          <p:spTgt spid="260"/>
                                        </p:tgtEl>
                                      </p:cBhvr>
                                      <p:by x="289480" y="28948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mph" presetSubtype="0" accel="50000" decel="50000" fill="hold" grpId="15" nodeType="afterEffect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id="66" dur="300" fill="hold"/>
                                        <p:tgtEl>
                                          <p:spTgt spid="260"/>
                                        </p:tgtEl>
                                      </p:cBhvr>
                                      <p:by x="32487" y="32487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2" grpId="1" animBg="1" advAuto="0"/>
      <p:bldP spid="253" grpId="2" animBg="1" advAuto="0"/>
      <p:bldP spid="254" grpId="3" animBg="1" advAuto="0"/>
      <p:bldP spid="255" grpId="7" animBg="1" advAuto="0"/>
      <p:bldP spid="256" grpId="8" animBg="1" advAuto="0"/>
      <p:bldP spid="257" grpId="9" animBg="1" advAuto="0"/>
      <p:bldP spid="258" grpId="4" animBg="1" advAuto="0"/>
      <p:bldP spid="258" grpId="10" animBg="1" advAuto="0"/>
      <p:bldP spid="258" grpId="11" animBg="1" advAuto="0"/>
      <p:bldP spid="259" grpId="5" animBg="1" advAuto="0"/>
      <p:bldP spid="259" grpId="12" animBg="1" advAuto="0"/>
      <p:bldP spid="259" grpId="13" animBg="1" advAuto="0"/>
      <p:bldP spid="260" grpId="6" animBg="1" advAuto="0"/>
      <p:bldP spid="260" grpId="14" animBg="1" advAuto="0"/>
      <p:bldP spid="260" grpId="15" animBg="1" advAuto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TextBox 1"/>
          <p:cNvSpPr txBox="1"/>
          <p:nvPr/>
        </p:nvSpPr>
        <p:spPr>
          <a:xfrm>
            <a:off x="459840" y="72111"/>
            <a:ext cx="1204725" cy="221234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endParaRPr/>
          </a:p>
          <a:p>
            <a:pPr algn="ctr">
              <a:defRPr sz="12000" b="1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chemeClr val="accent2"/>
                </a:solidFill>
                <a:effectLst>
                  <a:outerShdw blurRad="12700" dist="63500" dir="189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Helvetica"/>
              </a:defRPr>
            </a:pPr>
            <a:r>
              <a:t>R</a:t>
            </a:r>
          </a:p>
        </p:txBody>
      </p:sp>
      <p:sp>
        <p:nvSpPr>
          <p:cNvPr id="263" name="TextBox 1"/>
          <p:cNvSpPr txBox="1"/>
          <p:nvPr/>
        </p:nvSpPr>
        <p:spPr>
          <a:xfrm>
            <a:off x="2150214" y="72111"/>
            <a:ext cx="1204725" cy="221234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endParaRPr/>
          </a:p>
          <a:p>
            <a:pPr algn="ctr">
              <a:defRPr sz="12000" b="1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chemeClr val="accent5">
                    <a:satOff val="-6843"/>
                    <a:lumOff val="-10705"/>
                  </a:schemeClr>
                </a:solidFill>
                <a:effectLst>
                  <a:outerShdw blurRad="12700" dist="63500" dir="189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Helvetica"/>
              </a:defRPr>
            </a:pPr>
            <a:r>
              <a:t>R</a:t>
            </a:r>
          </a:p>
        </p:txBody>
      </p:sp>
      <p:sp>
        <p:nvSpPr>
          <p:cNvPr id="264" name="TextBox 1"/>
          <p:cNvSpPr txBox="1"/>
          <p:nvPr/>
        </p:nvSpPr>
        <p:spPr>
          <a:xfrm>
            <a:off x="3840588" y="72111"/>
            <a:ext cx="1204725" cy="221234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endParaRPr/>
          </a:p>
          <a:p>
            <a:pPr algn="ctr">
              <a:defRPr sz="12000" b="1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chemeClr val="accent3">
                    <a:satOff val="-6373"/>
                    <a:lumOff val="-10823"/>
                  </a:schemeClr>
                </a:solidFill>
                <a:effectLst>
                  <a:outerShdw blurRad="12700" dist="63500" dir="189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Helvetica"/>
              </a:defRPr>
            </a:pPr>
            <a:r>
              <a:t>R</a:t>
            </a:r>
          </a:p>
        </p:txBody>
      </p:sp>
      <p:pic>
        <p:nvPicPr>
          <p:cNvPr id="265" name="gold ban image.png" descr="gold ban image.png"/>
          <p:cNvPicPr>
            <a:picLocks noChangeAspect="1"/>
          </p:cNvPicPr>
          <p:nvPr/>
        </p:nvPicPr>
        <p:blipFill>
          <a:blip r:embed="rId2"/>
          <a:srcRect l="11957" r="11957"/>
          <a:stretch>
            <a:fillRect/>
          </a:stretch>
        </p:blipFill>
        <p:spPr>
          <a:xfrm>
            <a:off x="27793" y="2750016"/>
            <a:ext cx="2826728" cy="3715219"/>
          </a:xfrm>
          <a:prstGeom prst="rect">
            <a:avLst/>
          </a:prstGeom>
          <a:ln w="12700">
            <a:miter lim="400000"/>
          </a:ln>
        </p:spPr>
      </p:pic>
      <p:pic>
        <p:nvPicPr>
          <p:cNvPr id="266" name="engraved gold band image.png" descr="engraved gold band 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0207" y="2910552"/>
            <a:ext cx="3394015" cy="3394016"/>
          </a:xfrm>
          <a:prstGeom prst="rect">
            <a:avLst/>
          </a:prstGeom>
          <a:ln w="12700">
            <a:miter lim="400000"/>
          </a:ln>
        </p:spPr>
      </p:pic>
      <p:pic>
        <p:nvPicPr>
          <p:cNvPr id="267" name="diamond gold band image.png" descr="diamond gold band im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0418" y="2390641"/>
            <a:ext cx="3954495" cy="3954495"/>
          </a:xfrm>
          <a:prstGeom prst="rect">
            <a:avLst/>
          </a:prstGeom>
          <a:ln w="12700">
            <a:miter lim="400000"/>
          </a:ln>
        </p:spPr>
      </p:pic>
      <p:sp>
        <p:nvSpPr>
          <p:cNvPr id="268" name="TextBox 4"/>
          <p:cNvSpPr txBox="1"/>
          <p:nvPr/>
        </p:nvSpPr>
        <p:spPr>
          <a:xfrm>
            <a:off x="605755" y="1824075"/>
            <a:ext cx="724010" cy="8937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b="1"/>
            </a:pPr>
            <a:endParaRPr/>
          </a:p>
          <a:p>
            <a:pPr>
              <a:defRPr sz="4000" b="1" i="1">
                <a:ln w="25400" cap="flat">
                  <a:solidFill>
                    <a:srgbClr val="FFFFFF"/>
                  </a:solidFill>
                  <a:prstDash val="solid"/>
                  <a:miter lim="400000"/>
                </a:ln>
                <a:solidFill>
                  <a:srgbClr val="640000"/>
                </a:solidFill>
              </a:defRPr>
            </a:pPr>
            <a:r>
              <a:t>/r/</a:t>
            </a:r>
          </a:p>
        </p:txBody>
      </p:sp>
      <p:sp>
        <p:nvSpPr>
          <p:cNvPr id="269" name="TextBox 4"/>
          <p:cNvSpPr txBox="1"/>
          <p:nvPr/>
        </p:nvSpPr>
        <p:spPr>
          <a:xfrm>
            <a:off x="2316974" y="1824075"/>
            <a:ext cx="724010" cy="8937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b="1"/>
            </a:pPr>
            <a:endParaRPr/>
          </a:p>
          <a:p>
            <a:pPr>
              <a:defRPr sz="4000" b="1" i="1">
                <a:ln w="12700" cap="flat">
                  <a:solidFill>
                    <a:srgbClr val="FFFFFF"/>
                  </a:solidFill>
                  <a:prstDash val="solid"/>
                  <a:miter lim="400000"/>
                </a:ln>
                <a:solidFill>
                  <a:srgbClr val="640000"/>
                </a:solidFill>
              </a:defRPr>
            </a:pPr>
            <a:r>
              <a:t>/r/</a:t>
            </a:r>
          </a:p>
        </p:txBody>
      </p:sp>
      <p:sp>
        <p:nvSpPr>
          <p:cNvPr id="270" name="TextBox 4"/>
          <p:cNvSpPr txBox="1"/>
          <p:nvPr/>
        </p:nvSpPr>
        <p:spPr>
          <a:xfrm>
            <a:off x="4090113" y="1742625"/>
            <a:ext cx="724011" cy="8937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b="1"/>
            </a:pPr>
            <a:endParaRPr/>
          </a:p>
          <a:p>
            <a:pPr>
              <a:defRPr sz="4000" b="1" i="1">
                <a:ln w="12700" cap="flat">
                  <a:solidFill>
                    <a:srgbClr val="FFFFFF"/>
                  </a:solidFill>
                  <a:prstDash val="solid"/>
                  <a:miter lim="400000"/>
                </a:ln>
                <a:solidFill>
                  <a:srgbClr val="640000"/>
                </a:solidFill>
              </a:defRPr>
            </a:pPr>
            <a:r>
              <a:t>/r/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afterEffect">
                                  <p:stCondLst>
                                    <p:cond delay="1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23" presetClass="entr" presetSubtype="16" fill="hold" grpId="2" nodeType="afterEffect">
                                  <p:stCondLst>
                                    <p:cond delay="1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3" presetClass="entr" presetSubtype="16" fill="hold" grpId="3" nodeType="afterEffect">
                                  <p:stCondLst>
                                    <p:cond delay="1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23" presetClass="entr" presetSubtype="16" fill="hold" grpId="4" nodeType="afterEffect">
                                  <p:stCondLst>
                                    <p:cond delay="1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3" presetClass="entr" presetSubtype="16" fill="hold" grpId="5" nodeType="afterEffect">
                                  <p:stCondLst>
                                    <p:cond delay="1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3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250"/>
                            </p:stCondLst>
                            <p:childTnLst>
                              <p:par>
                                <p:cTn id="30" presetID="23" presetClass="entr" presetSubtype="16" fill="hold" grpId="6" nodeType="afterEffect">
                                  <p:stCondLst>
                                    <p:cond delay="1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30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0"/>
                            </p:stCondLst>
                            <p:childTnLst>
                              <p:par>
                                <p:cTn id="35" presetID="23" presetClass="entr" presetSubtype="16" fill="hold" grpId="7" nodeType="afterEffect">
                                  <p:stCondLst>
                                    <p:cond delay="1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750"/>
                            </p:stCondLst>
                            <p:childTnLst>
                              <p:par>
                                <p:cTn id="40" presetID="23" presetClass="entr" presetSubtype="16" fill="hold" grpId="8" nodeType="afterEffect">
                                  <p:stCondLst>
                                    <p:cond delay="1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3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23" presetClass="entr" presetSubtype="16" fill="hold" grpId="9" nodeType="afterEffect">
                                  <p:stCondLst>
                                    <p:cond delay="1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3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mph" presetSubtype="0" accel="50000" decel="50000" fill="hold" grpId="10" nodeType="afterEffect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id="51" dur="300" fill="hold"/>
                                        <p:tgtEl>
                                          <p:spTgt spid="268"/>
                                        </p:tgtEl>
                                      </p:cBhvr>
                                      <p:by x="373239" y="373239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mph" presetSubtype="0" accel="50000" decel="50000" fill="hold" grpId="1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300" fill="hold"/>
                                        <p:tgtEl>
                                          <p:spTgt spid="268"/>
                                        </p:tgtEl>
                                      </p:cBhvr>
                                      <p:by x="25466" y="25466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mph" presetSubtype="0" accel="50000" decel="50000" fill="hold" grpId="1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300" fill="hold"/>
                                        <p:tgtEl>
                                          <p:spTgt spid="269"/>
                                        </p:tgtEl>
                                      </p:cBhvr>
                                      <p:by x="455280" y="45528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mph" presetSubtype="0" accel="50000" decel="50000" fill="hold" grpId="13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300" fill="hold"/>
                                        <p:tgtEl>
                                          <p:spTgt spid="269"/>
                                        </p:tgtEl>
                                      </p:cBhvr>
                                      <p:by x="21761" y="21761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mph" presetSubtype="0" accel="50000" decel="50000" fill="hold" grpId="14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3" dur="300" fill="hold"/>
                                        <p:tgtEl>
                                          <p:spTgt spid="270"/>
                                        </p:tgtEl>
                                      </p:cBhvr>
                                      <p:by x="289480" y="28948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mph" presetSubtype="0" accel="50000" decel="50000" fill="hold" grpId="15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6" dur="300" fill="hold"/>
                                        <p:tgtEl>
                                          <p:spTgt spid="270"/>
                                        </p:tgtEl>
                                      </p:cBhvr>
                                      <p:by x="32487" y="32487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2" grpId="1" animBg="1" advAuto="0"/>
      <p:bldP spid="263" grpId="2" animBg="1" advAuto="0"/>
      <p:bldP spid="264" grpId="3" animBg="1" advAuto="0"/>
      <p:bldP spid="265" grpId="7" animBg="1" advAuto="0"/>
      <p:bldP spid="266" grpId="8" animBg="1" advAuto="0"/>
      <p:bldP spid="267" grpId="9" animBg="1" advAuto="0"/>
      <p:bldP spid="268" grpId="4" animBg="1" advAuto="0"/>
      <p:bldP spid="268" grpId="10" animBg="1" advAuto="0"/>
      <p:bldP spid="268" grpId="11" animBg="1" advAuto="0"/>
      <p:bldP spid="269" grpId="5" animBg="1" advAuto="0"/>
      <p:bldP spid="269" grpId="12" animBg="1" advAuto="0"/>
      <p:bldP spid="269" grpId="13" animBg="1" advAuto="0"/>
      <p:bldP spid="270" grpId="6" animBg="1" advAuto="0"/>
      <p:bldP spid="270" grpId="14" animBg="1" advAuto="0"/>
      <p:bldP spid="270" grpId="15" animBg="1" advAuto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sunsetspeeded.mp4" descr="sunsetspeeded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602137" y="-9002"/>
            <a:ext cx="12348274" cy="6945904"/>
          </a:xfrm>
          <a:prstGeom prst="rect">
            <a:avLst/>
          </a:prstGeom>
          <a:ln w="12700">
            <a:miter lim="400000"/>
          </a:ln>
        </p:spPr>
      </p:pic>
      <p:sp>
        <p:nvSpPr>
          <p:cNvPr id="273" name="TextBox 4"/>
          <p:cNvSpPr txBox="1"/>
          <p:nvPr/>
        </p:nvSpPr>
        <p:spPr>
          <a:xfrm>
            <a:off x="696919" y="1438442"/>
            <a:ext cx="781557" cy="8937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b="1"/>
            </a:pPr>
            <a:endParaRPr/>
          </a:p>
          <a:p>
            <a:pPr>
              <a:defRPr sz="4000" b="1" i="1">
                <a:ln w="25400" cap="flat">
                  <a:solidFill>
                    <a:srgbClr val="FFFFFF"/>
                  </a:solidFill>
                  <a:prstDash val="solid"/>
                  <a:miter lim="400000"/>
                </a:ln>
                <a:solidFill>
                  <a:srgbClr val="640000"/>
                </a:solidFill>
              </a:defRPr>
            </a:pPr>
            <a:r>
              <a:t>/S/</a:t>
            </a:r>
          </a:p>
        </p:txBody>
      </p:sp>
      <p:sp>
        <p:nvSpPr>
          <p:cNvPr id="274" name="TextBox 4"/>
          <p:cNvSpPr txBox="1"/>
          <p:nvPr/>
        </p:nvSpPr>
        <p:spPr>
          <a:xfrm>
            <a:off x="2408138" y="1761540"/>
            <a:ext cx="781557" cy="6016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4000" b="1" i="1">
                <a:ln w="12700" cap="flat">
                  <a:solidFill>
                    <a:srgbClr val="FFFFFF"/>
                  </a:solidFill>
                  <a:prstDash val="solid"/>
                  <a:miter lim="400000"/>
                </a:ln>
                <a:solidFill>
                  <a:srgbClr val="640000"/>
                </a:solidFill>
              </a:defRPr>
            </a:lvl1pPr>
          </a:lstStyle>
          <a:p>
            <a:r>
              <a:t>/S/</a:t>
            </a:r>
          </a:p>
        </p:txBody>
      </p:sp>
      <p:sp>
        <p:nvSpPr>
          <p:cNvPr id="275" name="TextBox 4"/>
          <p:cNvSpPr txBox="1"/>
          <p:nvPr/>
        </p:nvSpPr>
        <p:spPr>
          <a:xfrm>
            <a:off x="3937028" y="1438442"/>
            <a:ext cx="781557" cy="8937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b="1"/>
            </a:pPr>
            <a:endParaRPr/>
          </a:p>
          <a:p>
            <a:pPr>
              <a:defRPr sz="4000" b="1" i="1">
                <a:ln w="12700" cap="flat">
                  <a:solidFill>
                    <a:srgbClr val="FFFFFF"/>
                  </a:solidFill>
                  <a:prstDash val="solid"/>
                  <a:miter lim="400000"/>
                </a:ln>
                <a:solidFill>
                  <a:srgbClr val="640000"/>
                </a:solidFill>
              </a:defRPr>
            </a:pPr>
            <a:r>
              <a:t>/S/</a:t>
            </a:r>
          </a:p>
        </p:txBody>
      </p:sp>
      <p:sp>
        <p:nvSpPr>
          <p:cNvPr id="276" name="S"/>
          <p:cNvSpPr txBox="1"/>
          <p:nvPr/>
        </p:nvSpPr>
        <p:spPr>
          <a:xfrm>
            <a:off x="3676324" y="72111"/>
            <a:ext cx="1120637" cy="192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12000" b="1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chemeClr val="accent3">
                    <a:satOff val="-6373"/>
                    <a:lumOff val="-10823"/>
                  </a:schemeClr>
                </a:solidFill>
                <a:effectLst>
                  <a:outerShdw blurRad="12700" dist="63500" dir="189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S</a:t>
            </a:r>
          </a:p>
        </p:txBody>
      </p:sp>
      <p:sp>
        <p:nvSpPr>
          <p:cNvPr id="277" name="S"/>
          <p:cNvSpPr txBox="1"/>
          <p:nvPr/>
        </p:nvSpPr>
        <p:spPr>
          <a:xfrm>
            <a:off x="2147434" y="72111"/>
            <a:ext cx="1120637" cy="192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12000" b="1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chemeClr val="accent5">
                    <a:satOff val="-6843"/>
                    <a:lumOff val="-10705"/>
                  </a:schemeClr>
                </a:solidFill>
                <a:effectLst>
                  <a:outerShdw blurRad="12700" dist="63500" dir="189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S</a:t>
            </a:r>
          </a:p>
        </p:txBody>
      </p:sp>
      <p:sp>
        <p:nvSpPr>
          <p:cNvPr id="278" name="S"/>
          <p:cNvSpPr txBox="1"/>
          <p:nvPr/>
        </p:nvSpPr>
        <p:spPr>
          <a:xfrm>
            <a:off x="532499" y="72111"/>
            <a:ext cx="1120637" cy="192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12000" b="1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chemeClr val="accent2"/>
                </a:solidFill>
                <a:effectLst>
                  <a:outerShdw blurRad="12700" dist="63500" dir="189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750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33" fill="hold"/>
                                        <p:tgtEl>
                                          <p:spTgt spid="2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1" fill="hold" grpId="2" nodeType="afterEffect">
                                  <p:stCondLst>
                                    <p:cond delay="1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" presetClass="entr" presetSubtype="1" fill="hold" grpId="3" nodeType="afterEffect">
                                  <p:stCondLst>
                                    <p:cond delay="1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2" presetClass="entr" presetSubtype="1" fill="hold" grpId="4" nodeType="afterEffect">
                                  <p:stCondLst>
                                    <p:cond delay="1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750"/>
                            </p:stCondLst>
                            <p:childTnLst>
                              <p:par>
                                <p:cTn id="23" presetID="23" presetClass="entr" presetSubtype="16" fill="hold" grpId="5" nodeType="afterEffect">
                                  <p:stCondLst>
                                    <p:cond delay="1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0"/>
                            </p:stCondLst>
                            <p:childTnLst>
                              <p:par>
                                <p:cTn id="28" presetID="23" presetClass="entr" presetSubtype="16" fill="hold" grpId="6" nodeType="afterEffect">
                                  <p:stCondLst>
                                    <p:cond delay="1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3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250"/>
                            </p:stCondLst>
                            <p:childTnLst>
                              <p:par>
                                <p:cTn id="33" presetID="23" presetClass="entr" presetSubtype="16" fill="hold" grpId="7" nodeType="afterEffect">
                                  <p:stCondLst>
                                    <p:cond delay="1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3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733"/>
                            </p:stCondLst>
                            <p:childTnLst>
                              <p:par>
                                <p:cTn id="38" presetID="6" presetClass="emph" presetSubtype="0" accel="50000" decel="50000" fill="hold" grpId="8" nodeType="afterEffect">
                                  <p:stCondLst>
                                    <p:cond delay="6000"/>
                                  </p:stCondLst>
                                  <p:childTnLst>
                                    <p:animScale>
                                      <p:cBhvr>
                                        <p:cTn id="39" dur="300" fill="hold"/>
                                        <p:tgtEl>
                                          <p:spTgt spid="273"/>
                                        </p:tgtEl>
                                      </p:cBhvr>
                                      <p:by x="373239" y="373239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033"/>
                            </p:stCondLst>
                            <p:childTnLst>
                              <p:par>
                                <p:cTn id="41" presetID="6" presetClass="emph" presetSubtype="0" accel="50000" decel="50000" fill="hold" grpId="9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300" fill="hold"/>
                                        <p:tgtEl>
                                          <p:spTgt spid="273"/>
                                        </p:tgtEl>
                                      </p:cBhvr>
                                      <p:by x="25466" y="25466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7333"/>
                            </p:stCondLst>
                            <p:childTnLst>
                              <p:par>
                                <p:cTn id="44" presetID="6" presetClass="emph" presetSubtype="0" accel="50000" decel="50000" fill="hold" grpId="1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300" fill="hold"/>
                                        <p:tgtEl>
                                          <p:spTgt spid="274"/>
                                        </p:tgtEl>
                                      </p:cBhvr>
                                      <p:by x="455280" y="45528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7633"/>
                            </p:stCondLst>
                            <p:childTnLst>
                              <p:par>
                                <p:cTn id="47" presetID="6" presetClass="emph" presetSubtype="0" accel="50000" decel="50000" fill="hold" grpId="1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300" fill="hold"/>
                                        <p:tgtEl>
                                          <p:spTgt spid="274"/>
                                        </p:tgtEl>
                                      </p:cBhvr>
                                      <p:by x="21761" y="21761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7933"/>
                            </p:stCondLst>
                            <p:childTnLst>
                              <p:par>
                                <p:cTn id="50" presetID="6" presetClass="emph" presetSubtype="0" accel="50000" decel="50000" fill="hold" grpId="1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1" dur="300" fill="hold"/>
                                        <p:tgtEl>
                                          <p:spTgt spid="275"/>
                                        </p:tgtEl>
                                      </p:cBhvr>
                                      <p:by x="289480" y="28948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8233"/>
                            </p:stCondLst>
                            <p:childTnLst>
                              <p:par>
                                <p:cTn id="53" presetID="6" presetClass="emph" presetSubtype="0" accel="50000" decel="50000" fill="hold" grpId="13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300" fill="hold"/>
                                        <p:tgtEl>
                                          <p:spTgt spid="275"/>
                                        </p:tgtEl>
                                      </p:cBhvr>
                                      <p:by x="32487" y="32487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55" fill="hold" display="0">
                  <p:stCondLst>
                    <p:cond delay="indefinite"/>
                  </p:stCondLst>
                </p:cTn>
                <p:tgtEl>
                  <p:spTgt spid="272"/>
                </p:tgtEl>
              </p:cMediaNode>
            </p:video>
            <p:seq concurrent="1" prevAc="none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0" dur="1" fill="hold"/>
                                        <p:tgtEl>
                                          <p:spTgt spid="2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2"/>
                  </p:tgtEl>
                </p:cond>
              </p:nextCondLst>
            </p:seq>
          </p:childTnLst>
        </p:cTn>
      </p:par>
    </p:tnLst>
    <p:bldLst>
      <p:bldP spid="273" grpId="5" animBg="1" advAuto="0"/>
      <p:bldP spid="273" grpId="8" animBg="1" advAuto="0"/>
      <p:bldP spid="273" grpId="9" animBg="1" advAuto="0"/>
      <p:bldP spid="274" grpId="6" animBg="1" advAuto="0"/>
      <p:bldP spid="274" grpId="10" animBg="1" advAuto="0"/>
      <p:bldP spid="274" grpId="11" animBg="1" advAuto="0"/>
      <p:bldP spid="275" grpId="7" animBg="1" advAuto="0"/>
      <p:bldP spid="275" grpId="12" animBg="1" advAuto="0"/>
      <p:bldP spid="275" grpId="13" animBg="1" advAuto="0"/>
      <p:bldP spid="276" grpId="4" animBg="1" advAuto="0"/>
      <p:bldP spid="277" grpId="3" animBg="1" advAuto="0"/>
      <p:bldP spid="278" grpId="2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TextBox 1"/>
          <p:cNvSpPr txBox="1"/>
          <p:nvPr/>
        </p:nvSpPr>
        <p:spPr>
          <a:xfrm>
            <a:off x="459840" y="72111"/>
            <a:ext cx="1221815" cy="238188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endParaRPr/>
          </a:p>
          <a:p>
            <a:pPr algn="ctr">
              <a:defRPr sz="15700" b="1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chemeClr val="accent2"/>
                </a:solidFill>
                <a:effectLst>
                  <a:outerShdw blurRad="12700" dist="63500" dir="18900000" rotWithShape="0">
                    <a:srgbClr val="000000"/>
                  </a:outerShdw>
                </a:effectLst>
              </a:defRPr>
            </a:pPr>
            <a:r>
              <a:t>B</a:t>
            </a:r>
          </a:p>
        </p:txBody>
      </p:sp>
      <p:sp>
        <p:nvSpPr>
          <p:cNvPr id="105" name="TextBox 4"/>
          <p:cNvSpPr txBox="1"/>
          <p:nvPr/>
        </p:nvSpPr>
        <p:spPr>
          <a:xfrm>
            <a:off x="605755" y="1824075"/>
            <a:ext cx="813307" cy="8937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b="1"/>
            </a:pPr>
            <a:endParaRPr/>
          </a:p>
          <a:p>
            <a:pPr>
              <a:defRPr sz="4000" b="1" i="1">
                <a:solidFill>
                  <a:srgbClr val="640000"/>
                </a:solidFill>
              </a:defRPr>
            </a:pPr>
            <a:r>
              <a:t>/b/</a:t>
            </a:r>
          </a:p>
        </p:txBody>
      </p:sp>
      <p:sp>
        <p:nvSpPr>
          <p:cNvPr id="106" name="TextBox 1"/>
          <p:cNvSpPr txBox="1"/>
          <p:nvPr/>
        </p:nvSpPr>
        <p:spPr>
          <a:xfrm>
            <a:off x="2150214" y="72111"/>
            <a:ext cx="1221815" cy="238188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endParaRPr/>
          </a:p>
          <a:p>
            <a:pPr algn="ctr">
              <a:defRPr sz="15700" b="1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chemeClr val="accent5">
                    <a:satOff val="-6843"/>
                    <a:lumOff val="-10705"/>
                  </a:schemeClr>
                </a:solidFill>
                <a:effectLst>
                  <a:outerShdw blurRad="12700" dist="63500" dir="18900000" rotWithShape="0">
                    <a:srgbClr val="000000"/>
                  </a:outerShdw>
                </a:effectLst>
              </a:defRPr>
            </a:pPr>
            <a:r>
              <a:t>B</a:t>
            </a:r>
          </a:p>
        </p:txBody>
      </p:sp>
      <p:sp>
        <p:nvSpPr>
          <p:cNvPr id="107" name="TextBox 1"/>
          <p:cNvSpPr txBox="1"/>
          <p:nvPr/>
        </p:nvSpPr>
        <p:spPr>
          <a:xfrm>
            <a:off x="3840588" y="72111"/>
            <a:ext cx="1221815" cy="238188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endParaRPr/>
          </a:p>
          <a:p>
            <a:pPr algn="ctr">
              <a:defRPr sz="15700" b="1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chemeClr val="accent3">
                    <a:satOff val="-6373"/>
                    <a:lumOff val="-10823"/>
                  </a:schemeClr>
                </a:solidFill>
                <a:effectLst>
                  <a:outerShdw blurRad="12700" dist="63500" dir="18900000" rotWithShape="0">
                    <a:srgbClr val="000000"/>
                  </a:outerShdw>
                </a:effectLst>
              </a:defRPr>
            </a:pPr>
            <a:r>
              <a:t>B</a:t>
            </a:r>
          </a:p>
        </p:txBody>
      </p:sp>
      <p:sp>
        <p:nvSpPr>
          <p:cNvPr id="108" name="TextBox 4"/>
          <p:cNvSpPr txBox="1"/>
          <p:nvPr/>
        </p:nvSpPr>
        <p:spPr>
          <a:xfrm>
            <a:off x="2316974" y="1824075"/>
            <a:ext cx="813307" cy="8937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b="1"/>
            </a:pPr>
            <a:endParaRPr/>
          </a:p>
          <a:p>
            <a:pPr>
              <a:defRPr sz="4000" b="1" i="1">
                <a:solidFill>
                  <a:srgbClr val="640000"/>
                </a:solidFill>
              </a:defRPr>
            </a:pPr>
            <a:r>
              <a:t>/b/</a:t>
            </a:r>
          </a:p>
        </p:txBody>
      </p:sp>
      <p:sp>
        <p:nvSpPr>
          <p:cNvPr id="109" name="TextBox 4"/>
          <p:cNvSpPr txBox="1"/>
          <p:nvPr/>
        </p:nvSpPr>
        <p:spPr>
          <a:xfrm>
            <a:off x="4090113" y="1742625"/>
            <a:ext cx="813307" cy="8937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b="1"/>
            </a:pPr>
            <a:endParaRPr/>
          </a:p>
          <a:p>
            <a:pPr>
              <a:defRPr sz="4000" b="1" i="1">
                <a:solidFill>
                  <a:srgbClr val="640000"/>
                </a:solidFill>
              </a:defRPr>
            </a:pPr>
            <a:r>
              <a:t>/b/</a:t>
            </a:r>
          </a:p>
        </p:txBody>
      </p:sp>
      <p:pic>
        <p:nvPicPr>
          <p:cNvPr id="110" name="BEACH BALL.PNG" descr="BEACH BAL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5304" y="3102710"/>
            <a:ext cx="3141436" cy="3141436"/>
          </a:xfrm>
          <a:prstGeom prst="rect">
            <a:avLst/>
          </a:prstGeom>
          <a:ln w="12700">
            <a:miter lim="400000"/>
          </a:ln>
        </p:spPr>
      </p:pic>
      <p:pic>
        <p:nvPicPr>
          <p:cNvPr id="111" name="SOCCERBALL.PNG" descr="SOCCERBALL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0104" y="2820636"/>
            <a:ext cx="3532764" cy="3532764"/>
          </a:xfrm>
          <a:prstGeom prst="rect">
            <a:avLst/>
          </a:prstGeom>
          <a:ln w="12700">
            <a:miter lim="400000"/>
          </a:ln>
        </p:spPr>
      </p:pic>
      <p:pic>
        <p:nvPicPr>
          <p:cNvPr id="112" name="BASKETBALL.PNG" descr="BASKETBALL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7489" y="2429794"/>
            <a:ext cx="4100903" cy="41009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afterEffect">
                                  <p:stCondLst>
                                    <p:cond delay="1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23" presetClass="entr" presetSubtype="16" fill="hold" grpId="2" nodeType="afterEffect">
                                  <p:stCondLst>
                                    <p:cond delay="1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3" presetClass="entr" presetSubtype="16" fill="hold" grpId="3" nodeType="afterEffect">
                                  <p:stCondLst>
                                    <p:cond delay="1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23" presetClass="entr" presetSubtype="16" fill="hold" grpId="4" nodeType="afterEffect">
                                  <p:stCondLst>
                                    <p:cond delay="1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3" presetClass="entr" presetSubtype="16" fill="hold" grpId="5" nodeType="afterEffect">
                                  <p:stCondLst>
                                    <p:cond delay="1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3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250"/>
                            </p:stCondLst>
                            <p:childTnLst>
                              <p:par>
                                <p:cTn id="30" presetID="23" presetClass="entr" presetSubtype="16" fill="hold" grpId="6" nodeType="afterEffect">
                                  <p:stCondLst>
                                    <p:cond delay="1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3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0"/>
                            </p:stCondLst>
                            <p:childTnLst>
                              <p:par>
                                <p:cTn id="35" presetID="2" presetClass="entr" presetSubtype="1" fill="hold" grpId="7" nodeType="afterEffect">
                                  <p:stCondLst>
                                    <p:cond delay="1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750"/>
                            </p:stCondLst>
                            <p:childTnLst>
                              <p:par>
                                <p:cTn id="40" presetID="2" presetClass="entr" presetSubtype="1" fill="hold" grpId="8" nodeType="afterEffect">
                                  <p:stCondLst>
                                    <p:cond delay="1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3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2" presetClass="entr" presetSubtype="1" fill="hold" grpId="9" nodeType="afterEffect">
                                  <p:stCondLst>
                                    <p:cond delay="1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3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mph" presetSubtype="0" accel="50000" decel="50000" fill="hold" grpId="1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1" dur="300" fill="hold"/>
                                        <p:tgtEl>
                                          <p:spTgt spid="105"/>
                                        </p:tgtEl>
                                      </p:cBhvr>
                                      <p:by x="373239" y="373239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mph" presetSubtype="0" accel="50000" decel="50000" fill="hold" grpId="11" nodeType="after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54" dur="300" fill="hold"/>
                                        <p:tgtEl>
                                          <p:spTgt spid="105"/>
                                        </p:tgtEl>
                                      </p:cBhvr>
                                      <p:by x="25466" y="25466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mph" presetSubtype="0" accel="50000" decel="50000" fill="hold" grpId="1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300" fill="hold"/>
                                        <p:tgtEl>
                                          <p:spTgt spid="108"/>
                                        </p:tgtEl>
                                      </p:cBhvr>
                                      <p:by x="455280" y="45528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mph" presetSubtype="0" accel="50000" decel="50000" fill="hold" grpId="13" nodeType="after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60" dur="300" fill="hold"/>
                                        <p:tgtEl>
                                          <p:spTgt spid="108"/>
                                        </p:tgtEl>
                                      </p:cBhvr>
                                      <p:by x="21761" y="21761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mph" presetSubtype="0" accel="50000" decel="50000" fill="hold" grpId="14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3" dur="300" fill="hold"/>
                                        <p:tgtEl>
                                          <p:spTgt spid="109"/>
                                        </p:tgtEl>
                                      </p:cBhvr>
                                      <p:by x="289480" y="28948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mph" presetSubtype="0" accel="50000" decel="50000" fill="hold" grpId="15" nodeType="after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66" dur="300" fill="hold"/>
                                        <p:tgtEl>
                                          <p:spTgt spid="109"/>
                                        </p:tgtEl>
                                      </p:cBhvr>
                                      <p:by x="32487" y="32487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1" animBg="1" advAuto="0"/>
      <p:bldP spid="105" grpId="4" animBg="1" advAuto="0"/>
      <p:bldP spid="105" grpId="10" animBg="1" advAuto="0"/>
      <p:bldP spid="105" grpId="11" animBg="1" advAuto="0"/>
      <p:bldP spid="106" grpId="2" animBg="1" advAuto="0"/>
      <p:bldP spid="107" grpId="3" animBg="1" advAuto="0"/>
      <p:bldP spid="108" grpId="5" animBg="1" advAuto="0"/>
      <p:bldP spid="108" grpId="12" animBg="1" advAuto="0"/>
      <p:bldP spid="108" grpId="13" animBg="1" advAuto="0"/>
      <p:bldP spid="109" grpId="6" animBg="1" advAuto="0"/>
      <p:bldP spid="109" grpId="14" animBg="1" advAuto="0"/>
      <p:bldP spid="109" grpId="15" animBg="1" advAuto="0"/>
      <p:bldP spid="110" grpId="7" animBg="1" advAuto="0"/>
      <p:bldP spid="111" grpId="8" animBg="1" advAuto="0"/>
      <p:bldP spid="112" grpId="9" animBg="1" advAuto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engraved gold band image.png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057400" y="3977640"/>
            <a:ext cx="5029200" cy="1217981"/>
          </a:xfrm>
          <a:prstGeom prst="rect">
            <a:avLst/>
          </a:prstGeom>
          <a:ln w="12700">
            <a:miter lim="400000"/>
          </a:ln>
        </p:spPr>
      </p:pic>
      <p:sp>
        <p:nvSpPr>
          <p:cNvPr id="280" name="TextBox 1"/>
          <p:cNvSpPr txBox="1"/>
          <p:nvPr/>
        </p:nvSpPr>
        <p:spPr>
          <a:xfrm>
            <a:off x="459840" y="72111"/>
            <a:ext cx="1035061" cy="221234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endParaRPr/>
          </a:p>
          <a:p>
            <a:pPr algn="ctr">
              <a:defRPr sz="12000" b="1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chemeClr val="accent2"/>
                </a:solidFill>
                <a:effectLst>
                  <a:outerShdw blurRad="12700" dist="63500" dir="189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Helvetica"/>
              </a:defRPr>
            </a:pPr>
            <a:r>
              <a:t>T</a:t>
            </a:r>
          </a:p>
        </p:txBody>
      </p:sp>
      <p:sp>
        <p:nvSpPr>
          <p:cNvPr id="281" name="TextBox 1"/>
          <p:cNvSpPr txBox="1"/>
          <p:nvPr/>
        </p:nvSpPr>
        <p:spPr>
          <a:xfrm>
            <a:off x="2150214" y="72111"/>
            <a:ext cx="1035061" cy="221234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endParaRPr/>
          </a:p>
          <a:p>
            <a:pPr algn="ctr">
              <a:defRPr sz="12000" b="1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chemeClr val="accent5">
                    <a:satOff val="-6843"/>
                    <a:lumOff val="-10705"/>
                  </a:schemeClr>
                </a:solidFill>
                <a:effectLst>
                  <a:outerShdw blurRad="12700" dist="63500" dir="189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Helvetica"/>
              </a:defRPr>
            </a:pPr>
            <a:r>
              <a:t>T</a:t>
            </a:r>
          </a:p>
        </p:txBody>
      </p:sp>
      <p:sp>
        <p:nvSpPr>
          <p:cNvPr id="282" name="TextBox 1"/>
          <p:cNvSpPr txBox="1"/>
          <p:nvPr/>
        </p:nvSpPr>
        <p:spPr>
          <a:xfrm>
            <a:off x="3840588" y="72111"/>
            <a:ext cx="1035060" cy="221234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endParaRPr/>
          </a:p>
          <a:p>
            <a:pPr algn="ctr">
              <a:defRPr sz="12000" b="1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chemeClr val="accent3">
                    <a:satOff val="-6373"/>
                    <a:lumOff val="-10823"/>
                  </a:schemeClr>
                </a:solidFill>
                <a:effectLst>
                  <a:outerShdw blurRad="12700" dist="63500" dir="189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Helvetica"/>
              </a:defRPr>
            </a:pPr>
            <a:r>
              <a:t>T</a:t>
            </a:r>
          </a:p>
        </p:txBody>
      </p:sp>
      <p:sp>
        <p:nvSpPr>
          <p:cNvPr id="286" name="TextBox 4"/>
          <p:cNvSpPr txBox="1"/>
          <p:nvPr/>
        </p:nvSpPr>
        <p:spPr>
          <a:xfrm>
            <a:off x="605755" y="1824075"/>
            <a:ext cx="721281" cy="8937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b="1"/>
            </a:pPr>
            <a:endParaRPr/>
          </a:p>
          <a:p>
            <a:pPr>
              <a:defRPr sz="4000" b="1" i="1">
                <a:ln w="25400" cap="flat">
                  <a:solidFill>
                    <a:srgbClr val="FFFFFF"/>
                  </a:solidFill>
                  <a:prstDash val="solid"/>
                  <a:miter lim="400000"/>
                </a:ln>
                <a:solidFill>
                  <a:srgbClr val="640000"/>
                </a:solidFill>
              </a:defRPr>
            </a:pPr>
            <a:r>
              <a:t>/t/</a:t>
            </a:r>
          </a:p>
        </p:txBody>
      </p:sp>
      <p:sp>
        <p:nvSpPr>
          <p:cNvPr id="287" name="TextBox 4"/>
          <p:cNvSpPr txBox="1"/>
          <p:nvPr/>
        </p:nvSpPr>
        <p:spPr>
          <a:xfrm>
            <a:off x="2316974" y="1824075"/>
            <a:ext cx="721281" cy="8937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b="1"/>
            </a:pPr>
            <a:endParaRPr/>
          </a:p>
          <a:p>
            <a:pPr>
              <a:defRPr sz="4000" b="1" i="1">
                <a:ln w="12700" cap="flat">
                  <a:solidFill>
                    <a:srgbClr val="FFFFFF"/>
                  </a:solidFill>
                  <a:prstDash val="solid"/>
                  <a:miter lim="400000"/>
                </a:ln>
                <a:solidFill>
                  <a:srgbClr val="640000"/>
                </a:solidFill>
              </a:defRPr>
            </a:pPr>
            <a:r>
              <a:t>/t/</a:t>
            </a:r>
          </a:p>
        </p:txBody>
      </p:sp>
      <p:sp>
        <p:nvSpPr>
          <p:cNvPr id="288" name="TextBox 4"/>
          <p:cNvSpPr txBox="1"/>
          <p:nvPr/>
        </p:nvSpPr>
        <p:spPr>
          <a:xfrm>
            <a:off x="4090113" y="1742625"/>
            <a:ext cx="721282" cy="8937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b="1"/>
            </a:pPr>
            <a:endParaRPr/>
          </a:p>
          <a:p>
            <a:pPr>
              <a:defRPr sz="4000" b="1" i="1">
                <a:ln w="12700" cap="flat">
                  <a:solidFill>
                    <a:srgbClr val="FFFFFF"/>
                  </a:solidFill>
                  <a:prstDash val="solid"/>
                  <a:miter lim="400000"/>
                </a:ln>
                <a:solidFill>
                  <a:srgbClr val="640000"/>
                </a:solidFill>
              </a:defRPr>
            </a:pPr>
            <a:r>
              <a:t>/t/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500" decel="600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.5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250"/>
                            </p:stCondLst>
                            <p:childTnLst>
                              <p:par>
                                <p:cTn id="9" presetID="4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500" accel="600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-0.7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grpId="1" nodeType="afterEffect">
                                  <p:stCondLst>
                                    <p:cond delay="1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23" presetClass="entr" presetSubtype="16" fill="hold" grpId="2" nodeType="afterEffect">
                                  <p:stCondLst>
                                    <p:cond delay="1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3" presetClass="entr" presetSubtype="16" fill="hold" grpId="3" nodeType="afterEffect">
                                  <p:stCondLst>
                                    <p:cond delay="1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30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750"/>
                            </p:stCondLst>
                            <p:childTnLst>
                              <p:par>
                                <p:cTn id="27" presetID="23" presetClass="entr" presetSubtype="16" fill="hold" grpId="4" nodeType="afterEffect">
                                  <p:stCondLst>
                                    <p:cond delay="1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23" presetClass="entr" presetSubtype="16" fill="hold" grpId="5" nodeType="afterEffect">
                                  <p:stCondLst>
                                    <p:cond delay="1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3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250"/>
                            </p:stCondLst>
                            <p:childTnLst>
                              <p:par>
                                <p:cTn id="37" presetID="23" presetClass="entr" presetSubtype="16" fill="hold" grpId="6" nodeType="afterEffect">
                                  <p:stCondLst>
                                    <p:cond delay="1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3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700"/>
                            </p:stCondLst>
                            <p:childTnLst>
                              <p:par>
                                <p:cTn id="42" presetID="6" presetClass="emph" presetSubtype="0" accel="50000" decel="50000" fill="hold" grpId="10" nodeType="afterEffect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id="43" dur="300" fill="hold"/>
                                        <p:tgtEl>
                                          <p:spTgt spid="286"/>
                                        </p:tgtEl>
                                      </p:cBhvr>
                                      <p:by x="373239" y="373239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800"/>
                            </p:stCondLst>
                            <p:childTnLst>
                              <p:par>
                                <p:cTn id="45" presetID="6" presetClass="emph" presetSubtype="0" accel="50000" decel="50000" fill="hold" grpId="11" nodeType="after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46" dur="300" fill="hold"/>
                                        <p:tgtEl>
                                          <p:spTgt spid="286"/>
                                        </p:tgtEl>
                                      </p:cBhvr>
                                      <p:by x="25466" y="25466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9100"/>
                            </p:stCondLst>
                            <p:childTnLst>
                              <p:par>
                                <p:cTn id="48" presetID="6" presetClass="emph" presetSubtype="0" accel="50000" decel="50000" fill="hold" grpId="1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9" dur="300" fill="hold"/>
                                        <p:tgtEl>
                                          <p:spTgt spid="287"/>
                                        </p:tgtEl>
                                      </p:cBhvr>
                                      <p:by x="455280" y="45528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9400"/>
                            </p:stCondLst>
                            <p:childTnLst>
                              <p:par>
                                <p:cTn id="51" presetID="6" presetClass="emph" presetSubtype="0" accel="50000" decel="50000" fill="hold" grpId="13" nodeType="after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52" dur="300" fill="hold"/>
                                        <p:tgtEl>
                                          <p:spTgt spid="287"/>
                                        </p:tgtEl>
                                      </p:cBhvr>
                                      <p:by x="21761" y="21761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700"/>
                            </p:stCondLst>
                            <p:childTnLst>
                              <p:par>
                                <p:cTn id="54" presetID="6" presetClass="emph" presetSubtype="0" accel="50000" decel="50000" fill="hold" grpId="14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5" dur="300" fill="hold"/>
                                        <p:tgtEl>
                                          <p:spTgt spid="288"/>
                                        </p:tgtEl>
                                      </p:cBhvr>
                                      <p:by x="289480" y="28948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1000"/>
                            </p:stCondLst>
                            <p:childTnLst>
                              <p:par>
                                <p:cTn id="57" presetID="6" presetClass="emph" presetSubtype="0" accel="50000" decel="50000" fill="hold" grpId="15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8" dur="300" fill="hold"/>
                                        <p:tgtEl>
                                          <p:spTgt spid="288"/>
                                        </p:tgtEl>
                                      </p:cBhvr>
                                      <p:by x="32487" y="32487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4" grpId="8" animBg="1" advAuto="0"/>
      <p:bldP spid="280" grpId="1" animBg="1" advAuto="0"/>
      <p:bldP spid="281" grpId="2" animBg="1" advAuto="0"/>
      <p:bldP spid="282" grpId="3" animBg="1" advAuto="0"/>
      <p:bldP spid="286" grpId="4" animBg="1" advAuto="0"/>
      <p:bldP spid="286" grpId="10" animBg="1" advAuto="0"/>
      <p:bldP spid="286" grpId="11" animBg="1" advAuto="0"/>
      <p:bldP spid="287" grpId="5" animBg="1" advAuto="0"/>
      <p:bldP spid="287" grpId="12" animBg="1" advAuto="0"/>
      <p:bldP spid="287" grpId="13" animBg="1" advAuto="0"/>
      <p:bldP spid="288" grpId="6" animBg="1" advAuto="0"/>
      <p:bldP spid="288" grpId="14" animBg="1" advAuto="0"/>
      <p:bldP spid="288" grpId="15" animBg="1" advAuto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TextBox 1"/>
          <p:cNvSpPr txBox="1"/>
          <p:nvPr/>
        </p:nvSpPr>
        <p:spPr>
          <a:xfrm>
            <a:off x="459840" y="72111"/>
            <a:ext cx="1204725" cy="221234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endParaRPr/>
          </a:p>
          <a:p>
            <a:pPr algn="ctr">
              <a:defRPr sz="12000" b="1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chemeClr val="accent2"/>
                </a:solidFill>
                <a:effectLst>
                  <a:outerShdw blurRad="12700" dist="63500" dir="189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Helvetica"/>
              </a:defRPr>
            </a:pPr>
            <a:r>
              <a:t>U</a:t>
            </a:r>
          </a:p>
        </p:txBody>
      </p:sp>
      <p:sp>
        <p:nvSpPr>
          <p:cNvPr id="291" name="TextBox 1"/>
          <p:cNvSpPr txBox="1"/>
          <p:nvPr/>
        </p:nvSpPr>
        <p:spPr>
          <a:xfrm>
            <a:off x="2150214" y="72111"/>
            <a:ext cx="1204725" cy="221234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endParaRPr/>
          </a:p>
          <a:p>
            <a:pPr algn="ctr">
              <a:defRPr sz="12000" b="1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chemeClr val="accent5">
                    <a:satOff val="-6843"/>
                    <a:lumOff val="-10705"/>
                  </a:schemeClr>
                </a:solidFill>
                <a:effectLst>
                  <a:outerShdw blurRad="12700" dist="63500" dir="189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Helvetica"/>
              </a:defRPr>
            </a:pPr>
            <a:r>
              <a:t>U</a:t>
            </a:r>
          </a:p>
        </p:txBody>
      </p:sp>
      <p:sp>
        <p:nvSpPr>
          <p:cNvPr id="292" name="TextBox 1"/>
          <p:cNvSpPr txBox="1"/>
          <p:nvPr/>
        </p:nvSpPr>
        <p:spPr>
          <a:xfrm>
            <a:off x="3840588" y="72111"/>
            <a:ext cx="1661925" cy="221234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endParaRPr/>
          </a:p>
          <a:p>
            <a:pPr lvl="1" algn="ctr">
              <a:defRPr sz="12000" b="1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chemeClr val="accent3">
                    <a:satOff val="-6373"/>
                    <a:lumOff val="-10823"/>
                  </a:schemeClr>
                </a:solidFill>
                <a:effectLst>
                  <a:outerShdw blurRad="12700" dist="63500" dir="189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Helvetica"/>
              </a:defRPr>
            </a:pPr>
            <a:r>
              <a:t>U</a:t>
            </a:r>
          </a:p>
        </p:txBody>
      </p:sp>
      <p:pic>
        <p:nvPicPr>
          <p:cNvPr id="293" name="red umbrella image.png" descr="red umbrella 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2228" y="3216809"/>
            <a:ext cx="4363632" cy="4363633"/>
          </a:xfrm>
          <a:prstGeom prst="rect">
            <a:avLst/>
          </a:prstGeom>
          <a:ln w="12700">
            <a:miter lim="400000"/>
          </a:ln>
        </p:spPr>
      </p:pic>
      <p:pic>
        <p:nvPicPr>
          <p:cNvPr id="294" name="blue umbrella image.png" descr="blue umbrella 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0213" y="2039837"/>
            <a:ext cx="4323444" cy="4323444"/>
          </a:xfrm>
          <a:prstGeom prst="rect">
            <a:avLst/>
          </a:prstGeom>
          <a:ln w="12700">
            <a:miter lim="400000"/>
          </a:ln>
        </p:spPr>
      </p:pic>
      <p:pic>
        <p:nvPicPr>
          <p:cNvPr id="295" name="green umbrella image.png" descr="green umbrella im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8049" y="90812"/>
            <a:ext cx="4680527" cy="4680528"/>
          </a:xfrm>
          <a:prstGeom prst="rect">
            <a:avLst/>
          </a:prstGeom>
          <a:ln w="12700">
            <a:miter lim="400000"/>
          </a:ln>
        </p:spPr>
      </p:pic>
      <p:sp>
        <p:nvSpPr>
          <p:cNvPr id="296" name="TextBox 4"/>
          <p:cNvSpPr txBox="1"/>
          <p:nvPr/>
        </p:nvSpPr>
        <p:spPr>
          <a:xfrm>
            <a:off x="605755" y="1824075"/>
            <a:ext cx="1080949" cy="8937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b="1"/>
            </a:pPr>
            <a:endParaRPr/>
          </a:p>
          <a:p>
            <a:pPr>
              <a:defRPr sz="4000" b="1" i="1">
                <a:ln w="25400" cap="flat">
                  <a:solidFill>
                    <a:srgbClr val="FFFFFF"/>
                  </a:solidFill>
                  <a:prstDash val="solid"/>
                  <a:miter lim="400000"/>
                </a:ln>
                <a:solidFill>
                  <a:srgbClr val="640000"/>
                </a:solidFill>
              </a:defRPr>
            </a:pPr>
            <a:r>
              <a:t>/uh/</a:t>
            </a:r>
          </a:p>
        </p:txBody>
      </p:sp>
      <p:sp>
        <p:nvSpPr>
          <p:cNvPr id="297" name="TextBox 4"/>
          <p:cNvSpPr txBox="1"/>
          <p:nvPr/>
        </p:nvSpPr>
        <p:spPr>
          <a:xfrm>
            <a:off x="2316974" y="1824075"/>
            <a:ext cx="1080949" cy="8937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b="1"/>
            </a:pPr>
            <a:endParaRPr/>
          </a:p>
          <a:p>
            <a:pPr>
              <a:defRPr sz="4000" b="1" i="1">
                <a:ln w="12700" cap="flat">
                  <a:solidFill>
                    <a:srgbClr val="FFFFFF"/>
                  </a:solidFill>
                  <a:prstDash val="solid"/>
                  <a:miter lim="400000"/>
                </a:ln>
                <a:solidFill>
                  <a:srgbClr val="640000"/>
                </a:solidFill>
              </a:defRPr>
            </a:pPr>
            <a:r>
              <a:t>/uh/</a:t>
            </a:r>
          </a:p>
        </p:txBody>
      </p:sp>
      <p:sp>
        <p:nvSpPr>
          <p:cNvPr id="298" name="TextBox 4"/>
          <p:cNvSpPr txBox="1"/>
          <p:nvPr/>
        </p:nvSpPr>
        <p:spPr>
          <a:xfrm>
            <a:off x="4090113" y="1742625"/>
            <a:ext cx="1080950" cy="8937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b="1"/>
            </a:pPr>
            <a:endParaRPr/>
          </a:p>
          <a:p>
            <a:pPr>
              <a:defRPr sz="4000" b="1" i="1">
                <a:ln w="12700" cap="flat">
                  <a:solidFill>
                    <a:srgbClr val="FFFFFF"/>
                  </a:solidFill>
                  <a:prstDash val="solid"/>
                  <a:miter lim="400000"/>
                </a:ln>
                <a:solidFill>
                  <a:srgbClr val="640000"/>
                </a:solidFill>
              </a:defRPr>
            </a:pPr>
            <a:r>
              <a:t>/uh/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afterEffect">
                                  <p:stCondLst>
                                    <p:cond delay="1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23" presetClass="entr" presetSubtype="16" fill="hold" grpId="2" nodeType="afterEffect">
                                  <p:stCondLst>
                                    <p:cond delay="1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3" presetClass="entr" presetSubtype="16" fill="hold" grpId="3" nodeType="afterEffect">
                                  <p:stCondLst>
                                    <p:cond delay="1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23" presetClass="entr" presetSubtype="16" fill="hold" grpId="4" nodeType="afterEffect">
                                  <p:stCondLst>
                                    <p:cond delay="1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3" presetClass="entr" presetSubtype="16" fill="hold" grpId="5" nodeType="afterEffect">
                                  <p:stCondLst>
                                    <p:cond delay="1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300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250"/>
                            </p:stCondLst>
                            <p:childTnLst>
                              <p:par>
                                <p:cTn id="30" presetID="23" presetClass="entr" presetSubtype="16" fill="hold" grpId="6" nodeType="afterEffect">
                                  <p:stCondLst>
                                    <p:cond delay="1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300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0"/>
                            </p:stCondLst>
                            <p:childTnLst>
                              <p:par>
                                <p:cTn id="35" presetID="2" presetClass="entr" presetSubtype="1" fill="hold" grpId="7" nodeType="afterEffect">
                                  <p:stCondLst>
                                    <p:cond delay="1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45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5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750"/>
                            </p:stCondLst>
                            <p:childTnLst>
                              <p:par>
                                <p:cTn id="40" presetID="23" presetClass="entr" presetSubtype="16" fill="hold" grpId="8" nodeType="afterEffect">
                                  <p:stCondLst>
                                    <p:cond delay="1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23" presetClass="entr" presetSubtype="16" fill="hold" grpId="9" nodeType="afterEffect">
                                  <p:stCondLst>
                                    <p:cond delay="1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700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00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mph" presetSubtype="0" accel="50000" decel="50000" fill="hold" grpId="10" nodeType="afterEffect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id="51" dur="300" fill="hold"/>
                                        <p:tgtEl>
                                          <p:spTgt spid="296"/>
                                        </p:tgtEl>
                                      </p:cBhvr>
                                      <p:by x="373239" y="373239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mph" presetSubtype="0" accel="50000" decel="50000" fill="hold" grpId="1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300" fill="hold"/>
                                        <p:tgtEl>
                                          <p:spTgt spid="296"/>
                                        </p:tgtEl>
                                      </p:cBhvr>
                                      <p:by x="25466" y="25466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mph" presetSubtype="0" accel="50000" decel="50000" fill="hold" grpId="1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300" fill="hold"/>
                                        <p:tgtEl>
                                          <p:spTgt spid="297"/>
                                        </p:tgtEl>
                                      </p:cBhvr>
                                      <p:by x="455280" y="45528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mph" presetSubtype="0" accel="50000" decel="50000" fill="hold" grpId="13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300" fill="hold"/>
                                        <p:tgtEl>
                                          <p:spTgt spid="297"/>
                                        </p:tgtEl>
                                      </p:cBhvr>
                                      <p:by x="21761" y="21761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mph" presetSubtype="0" accel="50000" decel="50000" fill="hold" grpId="14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3" dur="300" fill="hold"/>
                                        <p:tgtEl>
                                          <p:spTgt spid="298"/>
                                        </p:tgtEl>
                                      </p:cBhvr>
                                      <p:by x="289480" y="28948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mph" presetSubtype="0" accel="50000" decel="50000" fill="hold" grpId="15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6" dur="300" fill="hold"/>
                                        <p:tgtEl>
                                          <p:spTgt spid="298"/>
                                        </p:tgtEl>
                                      </p:cBhvr>
                                      <p:by x="32487" y="32487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0" grpId="1" animBg="1" advAuto="0"/>
      <p:bldP spid="291" grpId="2" animBg="1" advAuto="0"/>
      <p:bldP spid="292" grpId="3" animBg="1" advAuto="0"/>
      <p:bldP spid="293" grpId="7" animBg="1" advAuto="0"/>
      <p:bldP spid="294" grpId="8" animBg="1" advAuto="0"/>
      <p:bldP spid="295" grpId="9" animBg="1" advAuto="0"/>
      <p:bldP spid="296" grpId="4" animBg="1" advAuto="0"/>
      <p:bldP spid="296" grpId="10" animBg="1" advAuto="0"/>
      <p:bldP spid="296" grpId="11" animBg="1" advAuto="0"/>
      <p:bldP spid="297" grpId="5" animBg="1" advAuto="0"/>
      <p:bldP spid="297" grpId="12" animBg="1" advAuto="0"/>
      <p:bldP spid="297" grpId="13" animBg="1" advAuto="0"/>
      <p:bldP spid="298" grpId="6" animBg="1" advAuto="0"/>
      <p:bldP spid="298" grpId="14" animBg="1" advAuto="0"/>
      <p:bldP spid="298" grpId="15" animBg="1" advAuto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vw van image.png" descr="vw van 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3108960"/>
            <a:ext cx="4572000" cy="3047695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</p:spPr>
      </p:pic>
      <p:sp>
        <p:nvSpPr>
          <p:cNvPr id="300" name="TextBox 1"/>
          <p:cNvSpPr txBox="1"/>
          <p:nvPr/>
        </p:nvSpPr>
        <p:spPr>
          <a:xfrm>
            <a:off x="459840" y="72111"/>
            <a:ext cx="1120637" cy="221234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endParaRPr/>
          </a:p>
          <a:p>
            <a:pPr algn="ctr">
              <a:defRPr sz="12000" b="1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chemeClr val="accent2"/>
                </a:solidFill>
                <a:effectLst>
                  <a:outerShdw blurRad="12700" dist="63500" dir="189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Helvetica"/>
              </a:defRPr>
            </a:pPr>
            <a:r>
              <a:t>V</a:t>
            </a:r>
          </a:p>
        </p:txBody>
      </p:sp>
      <p:sp>
        <p:nvSpPr>
          <p:cNvPr id="301" name="TextBox 1"/>
          <p:cNvSpPr txBox="1"/>
          <p:nvPr/>
        </p:nvSpPr>
        <p:spPr>
          <a:xfrm>
            <a:off x="2150214" y="72111"/>
            <a:ext cx="1120637" cy="221234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endParaRPr/>
          </a:p>
          <a:p>
            <a:pPr algn="ctr">
              <a:defRPr sz="12000" b="1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chemeClr val="accent5">
                    <a:satOff val="-6843"/>
                    <a:lumOff val="-10705"/>
                  </a:schemeClr>
                </a:solidFill>
                <a:effectLst>
                  <a:outerShdw blurRad="12700" dist="63500" dir="189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Helvetica"/>
              </a:defRPr>
            </a:pPr>
            <a:r>
              <a:t>V</a:t>
            </a:r>
          </a:p>
        </p:txBody>
      </p:sp>
      <p:sp>
        <p:nvSpPr>
          <p:cNvPr id="302" name="TextBox 1"/>
          <p:cNvSpPr txBox="1"/>
          <p:nvPr/>
        </p:nvSpPr>
        <p:spPr>
          <a:xfrm>
            <a:off x="3840588" y="72111"/>
            <a:ext cx="1577837" cy="221234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endParaRPr/>
          </a:p>
          <a:p>
            <a:pPr lvl="1" algn="ctr">
              <a:defRPr sz="12000" b="1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chemeClr val="accent3">
                    <a:satOff val="-6373"/>
                    <a:lumOff val="-10823"/>
                  </a:schemeClr>
                </a:solidFill>
                <a:effectLst>
                  <a:outerShdw blurRad="12700" dist="63500" dir="189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Helvetica"/>
              </a:defRPr>
            </a:pPr>
            <a:r>
              <a:t>V</a:t>
            </a:r>
          </a:p>
        </p:txBody>
      </p:sp>
      <p:sp>
        <p:nvSpPr>
          <p:cNvPr id="303" name="TextBox 4"/>
          <p:cNvSpPr txBox="1"/>
          <p:nvPr/>
        </p:nvSpPr>
        <p:spPr>
          <a:xfrm>
            <a:off x="605755" y="1824075"/>
            <a:ext cx="783541" cy="8937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b="1"/>
            </a:pPr>
            <a:endParaRPr/>
          </a:p>
          <a:p>
            <a:pPr>
              <a:defRPr sz="4000" b="1" i="1">
                <a:ln w="25400" cap="flat">
                  <a:solidFill>
                    <a:srgbClr val="FFFFFF"/>
                  </a:solidFill>
                  <a:prstDash val="solid"/>
                  <a:miter lim="400000"/>
                </a:ln>
                <a:solidFill>
                  <a:srgbClr val="640000"/>
                </a:solidFill>
              </a:defRPr>
            </a:pPr>
            <a:r>
              <a:t>/v/</a:t>
            </a:r>
          </a:p>
        </p:txBody>
      </p:sp>
      <p:sp>
        <p:nvSpPr>
          <p:cNvPr id="304" name="TextBox 4"/>
          <p:cNvSpPr txBox="1"/>
          <p:nvPr/>
        </p:nvSpPr>
        <p:spPr>
          <a:xfrm>
            <a:off x="2316974" y="1824075"/>
            <a:ext cx="783541" cy="8937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b="1"/>
            </a:pPr>
            <a:endParaRPr/>
          </a:p>
          <a:p>
            <a:pPr>
              <a:defRPr sz="4000" b="1" i="1">
                <a:ln w="12700" cap="flat">
                  <a:solidFill>
                    <a:srgbClr val="FFFFFF"/>
                  </a:solidFill>
                  <a:prstDash val="solid"/>
                  <a:miter lim="400000"/>
                </a:ln>
                <a:solidFill>
                  <a:srgbClr val="640000"/>
                </a:solidFill>
              </a:defRPr>
            </a:pPr>
            <a:r>
              <a:t>/v/</a:t>
            </a:r>
          </a:p>
        </p:txBody>
      </p:sp>
      <p:sp>
        <p:nvSpPr>
          <p:cNvPr id="305" name="TextBox 4"/>
          <p:cNvSpPr txBox="1"/>
          <p:nvPr/>
        </p:nvSpPr>
        <p:spPr>
          <a:xfrm>
            <a:off x="4090113" y="1742625"/>
            <a:ext cx="783542" cy="8937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b="1"/>
            </a:pPr>
            <a:endParaRPr/>
          </a:p>
          <a:p>
            <a:pPr>
              <a:defRPr sz="4000" b="1" i="1">
                <a:ln w="12700" cap="flat">
                  <a:solidFill>
                    <a:srgbClr val="FFFFFF"/>
                  </a:solidFill>
                  <a:prstDash val="solid"/>
                  <a:miter lim="400000"/>
                </a:ln>
                <a:solidFill>
                  <a:srgbClr val="640000"/>
                </a:solidFill>
              </a:defRPr>
            </a:pPr>
            <a:r>
              <a:t>/v/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0" decel="55000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.5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250"/>
                            </p:stCondLst>
                            <p:childTnLst>
                              <p:par>
                                <p:cTn id="9" presetID="4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4500" accel="55000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-0.6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2" nodeType="afterEffect">
                                  <p:stCondLst>
                                    <p:cond delay="1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23" presetClass="entr" presetSubtype="16" fill="hold" grpId="3" nodeType="afterEffect">
                                  <p:stCondLst>
                                    <p:cond delay="1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300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3" presetClass="entr" presetSubtype="16" fill="hold" grpId="4" nodeType="afterEffect">
                                  <p:stCondLst>
                                    <p:cond delay="1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750"/>
                            </p:stCondLst>
                            <p:childTnLst>
                              <p:par>
                                <p:cTn id="32" presetID="23" presetClass="entr" presetSubtype="16" fill="hold" grpId="5" nodeType="afterEffect">
                                  <p:stCondLst>
                                    <p:cond delay="1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3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23" presetClass="entr" presetSubtype="16" fill="hold" grpId="6" nodeType="afterEffect">
                                  <p:stCondLst>
                                    <p:cond delay="1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300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00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mph" presetSubtype="0" accel="50000" decel="50000" fill="hold" grpId="8" nodeType="afterEffect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id="43" dur="300" fill="hold"/>
                                        <p:tgtEl>
                                          <p:spTgt spid="303"/>
                                        </p:tgtEl>
                                      </p:cBhvr>
                                      <p:by x="373239" y="373239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mph" presetSubtype="0" accel="50000" decel="50000" fill="hold" grpId="9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300" fill="hold"/>
                                        <p:tgtEl>
                                          <p:spTgt spid="303"/>
                                        </p:tgtEl>
                                      </p:cBhvr>
                                      <p:by x="25466" y="25466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mph" presetSubtype="0" accel="50000" decel="50000" fill="hold" grpId="1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9" dur="300" fill="hold"/>
                                        <p:tgtEl>
                                          <p:spTgt spid="304"/>
                                        </p:tgtEl>
                                      </p:cBhvr>
                                      <p:by x="455280" y="45528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mph" presetSubtype="0" accel="50000" decel="50000" fill="hold" grpId="1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2" dur="300" fill="hold"/>
                                        <p:tgtEl>
                                          <p:spTgt spid="304"/>
                                        </p:tgtEl>
                                      </p:cBhvr>
                                      <p:by x="21761" y="21761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mph" presetSubtype="0" accel="50000" decel="50000" fill="hold" grpId="1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5" dur="300" fill="hold"/>
                                        <p:tgtEl>
                                          <p:spTgt spid="305"/>
                                        </p:tgtEl>
                                      </p:cBhvr>
                                      <p:by x="289480" y="28948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mph" presetSubtype="0" accel="50000" decel="50000" fill="hold" grpId="13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8" dur="300" fill="hold"/>
                                        <p:tgtEl>
                                          <p:spTgt spid="305"/>
                                        </p:tgtEl>
                                      </p:cBhvr>
                                      <p:by x="32487" y="32487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0" grpId="1" animBg="1" advAuto="0"/>
      <p:bldP spid="301" grpId="2" animBg="1" advAuto="0"/>
      <p:bldP spid="302" grpId="3" animBg="1" advAuto="0"/>
      <p:bldP spid="303" grpId="4" animBg="1" advAuto="0"/>
      <p:bldP spid="303" grpId="8" animBg="1" advAuto="0"/>
      <p:bldP spid="303" grpId="9" animBg="1" advAuto="0"/>
      <p:bldP spid="304" grpId="5" animBg="1" advAuto="0"/>
      <p:bldP spid="304" grpId="10" animBg="1" advAuto="0"/>
      <p:bldP spid="304" grpId="11" animBg="1" advAuto="0"/>
      <p:bldP spid="305" grpId="6" animBg="1" advAuto="0"/>
      <p:bldP spid="305" grpId="12" animBg="1" advAuto="0"/>
      <p:bldP spid="305" grpId="13" animBg="1" advAuto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TextBox 1"/>
          <p:cNvSpPr txBox="1"/>
          <p:nvPr/>
        </p:nvSpPr>
        <p:spPr>
          <a:xfrm>
            <a:off x="459840" y="72111"/>
            <a:ext cx="1542565" cy="221234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endParaRPr/>
          </a:p>
          <a:p>
            <a:pPr algn="ctr">
              <a:defRPr sz="12000" b="1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chemeClr val="accent2"/>
                </a:solidFill>
                <a:effectLst>
                  <a:outerShdw blurRad="12700" dist="63500" dir="189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Helvetica"/>
              </a:defRPr>
            </a:pPr>
            <a:r>
              <a:t>W</a:t>
            </a:r>
          </a:p>
        </p:txBody>
      </p:sp>
      <p:sp>
        <p:nvSpPr>
          <p:cNvPr id="309" name="TextBox 1"/>
          <p:cNvSpPr txBox="1"/>
          <p:nvPr/>
        </p:nvSpPr>
        <p:spPr>
          <a:xfrm>
            <a:off x="2525076" y="72111"/>
            <a:ext cx="1542565" cy="221234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endParaRPr/>
          </a:p>
          <a:p>
            <a:pPr algn="ctr">
              <a:defRPr sz="12000" b="1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chemeClr val="accent5">
                    <a:satOff val="-6843"/>
                    <a:lumOff val="-10705"/>
                  </a:schemeClr>
                </a:solidFill>
                <a:effectLst>
                  <a:outerShdw blurRad="12700" dist="63500" dir="189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Helvetica"/>
              </a:defRPr>
            </a:pPr>
            <a:r>
              <a:t>W</a:t>
            </a:r>
          </a:p>
        </p:txBody>
      </p:sp>
      <p:sp>
        <p:nvSpPr>
          <p:cNvPr id="310" name="TextBox 1"/>
          <p:cNvSpPr txBox="1"/>
          <p:nvPr/>
        </p:nvSpPr>
        <p:spPr>
          <a:xfrm>
            <a:off x="4069188" y="353518"/>
            <a:ext cx="1999764" cy="192024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1" algn="ctr">
              <a:defRPr sz="12000" b="1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chemeClr val="accent3">
                    <a:satOff val="-6373"/>
                    <a:lumOff val="-10823"/>
                  </a:schemeClr>
                </a:solidFill>
                <a:effectLst>
                  <a:outerShdw blurRad="12700" dist="63500" dir="189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Helvetica"/>
              </a:defRPr>
            </a:pPr>
            <a:r>
              <a:t>W</a:t>
            </a:r>
          </a:p>
        </p:txBody>
      </p:sp>
      <p:pic>
        <p:nvPicPr>
          <p:cNvPr id="311" name="20250618_1031_Antique Pocket Watch Face_simple_compose_01jy21ffcge63a73srtejpz4dk.png" descr="20250618_1031_Antique Pocket Watch Face_simple_compose_01jy21ffcge63a73srtejpz4dk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5608" y="2614524"/>
            <a:ext cx="3715219" cy="3715219"/>
          </a:xfrm>
          <a:prstGeom prst="rect">
            <a:avLst/>
          </a:prstGeom>
          <a:ln w="12700">
            <a:miter lim="400000"/>
          </a:ln>
        </p:spPr>
      </p:pic>
      <p:pic>
        <p:nvPicPr>
          <p:cNvPr id="312" name="frranken stein watch assets_task_01jy21yvh8fz6bcszyw6yyp2tt_1750268385_img_0.png" descr="frranken stein watch assets_task_01jy21yvh8fz6bcszyw6yyp2tt_1750268385_img_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5575" y="2614524"/>
            <a:ext cx="3803271" cy="3803271"/>
          </a:xfrm>
          <a:prstGeom prst="rect">
            <a:avLst/>
          </a:prstGeom>
          <a:ln w="12700">
            <a:miter lim="400000"/>
          </a:ln>
        </p:spPr>
      </p:pic>
      <p:pic>
        <p:nvPicPr>
          <p:cNvPr id="313" name="murray cohen watch assets_task_01jy226gj4e7xsce3ge27rfbty_1750268679_img_2.png" descr="murray cohen watch assets_task_01jy226gj4e7xsce3ge27rfbty_1750268679_img_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5206" y="2614524"/>
            <a:ext cx="3954495" cy="3954495"/>
          </a:xfrm>
          <a:prstGeom prst="rect">
            <a:avLst/>
          </a:prstGeom>
          <a:ln w="12700">
            <a:miter lim="400000"/>
          </a:ln>
        </p:spPr>
      </p:pic>
      <p:sp>
        <p:nvSpPr>
          <p:cNvPr id="314" name="TextBox 4"/>
          <p:cNvSpPr txBox="1"/>
          <p:nvPr/>
        </p:nvSpPr>
        <p:spPr>
          <a:xfrm>
            <a:off x="605755" y="1824075"/>
            <a:ext cx="923688" cy="8937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b="1"/>
            </a:pPr>
            <a:endParaRPr/>
          </a:p>
          <a:p>
            <a:pPr>
              <a:defRPr sz="4000" b="1" i="1">
                <a:ln w="25400" cap="flat">
                  <a:solidFill>
                    <a:srgbClr val="FFFFFF"/>
                  </a:solidFill>
                  <a:prstDash val="solid"/>
                  <a:miter lim="400000"/>
                </a:ln>
                <a:solidFill>
                  <a:srgbClr val="640000"/>
                </a:solidFill>
              </a:defRPr>
            </a:pPr>
            <a:r>
              <a:t>/w/</a:t>
            </a:r>
          </a:p>
        </p:txBody>
      </p:sp>
      <p:sp>
        <p:nvSpPr>
          <p:cNvPr id="315" name="TextBox 4"/>
          <p:cNvSpPr txBox="1"/>
          <p:nvPr/>
        </p:nvSpPr>
        <p:spPr>
          <a:xfrm>
            <a:off x="2834514" y="1824075"/>
            <a:ext cx="923688" cy="8937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b="1"/>
            </a:pPr>
            <a:endParaRPr/>
          </a:p>
          <a:p>
            <a:pPr>
              <a:defRPr sz="4000" b="1" i="1">
                <a:ln w="12700" cap="flat">
                  <a:solidFill>
                    <a:srgbClr val="FFFFFF"/>
                  </a:solidFill>
                  <a:prstDash val="solid"/>
                  <a:miter lim="400000"/>
                </a:ln>
                <a:solidFill>
                  <a:srgbClr val="640000"/>
                </a:solidFill>
              </a:defRPr>
            </a:pPr>
            <a:r>
              <a:t>/w/</a:t>
            </a:r>
          </a:p>
        </p:txBody>
      </p:sp>
      <p:sp>
        <p:nvSpPr>
          <p:cNvPr id="316" name="TextBox 4"/>
          <p:cNvSpPr txBox="1"/>
          <p:nvPr/>
        </p:nvSpPr>
        <p:spPr>
          <a:xfrm>
            <a:off x="4871800" y="1824075"/>
            <a:ext cx="923688" cy="8937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b="1"/>
            </a:pPr>
            <a:endParaRPr/>
          </a:p>
          <a:p>
            <a:pPr>
              <a:defRPr sz="4000" b="1" i="1">
                <a:ln w="12700" cap="flat">
                  <a:solidFill>
                    <a:srgbClr val="FFFFFF"/>
                  </a:solidFill>
                  <a:prstDash val="solid"/>
                  <a:miter lim="400000"/>
                </a:ln>
                <a:solidFill>
                  <a:srgbClr val="640000"/>
                </a:solidFill>
              </a:defRPr>
            </a:pPr>
            <a:r>
              <a:t>/w/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afterEffect">
                                  <p:stCondLst>
                                    <p:cond delay="1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23" presetClass="entr" presetSubtype="16" fill="hold" grpId="2" nodeType="afterEffect">
                                  <p:stCondLst>
                                    <p:cond delay="1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3" presetClass="entr" presetSubtype="16" fill="hold" grpId="3" nodeType="afterEffect">
                                  <p:stCondLst>
                                    <p:cond delay="1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23" presetClass="entr" presetSubtype="16" fill="hold" grpId="4" nodeType="afterEffect">
                                  <p:stCondLst>
                                    <p:cond delay="1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3" presetClass="entr" presetSubtype="16" fill="hold" grpId="5" nodeType="afterEffect">
                                  <p:stCondLst>
                                    <p:cond delay="1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300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250"/>
                            </p:stCondLst>
                            <p:childTnLst>
                              <p:par>
                                <p:cTn id="30" presetID="23" presetClass="entr" presetSubtype="16" fill="hold" grpId="6" nodeType="afterEffect">
                                  <p:stCondLst>
                                    <p:cond delay="1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300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0"/>
                            </p:stCondLst>
                            <p:childTnLst>
                              <p:par>
                                <p:cTn id="35" presetID="23" presetClass="entr" presetSubtype="16" fill="hold" grpId="7" nodeType="afterEffect">
                                  <p:stCondLst>
                                    <p:cond delay="1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750"/>
                            </p:stCondLst>
                            <p:childTnLst>
                              <p:par>
                                <p:cTn id="40" presetID="23" presetClass="entr" presetSubtype="16" fill="hold" grpId="8" nodeType="afterEffect">
                                  <p:stCondLst>
                                    <p:cond delay="1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23" presetClass="entr" presetSubtype="16" fill="hold" grpId="9" nodeType="afterEffect">
                                  <p:stCondLst>
                                    <p:cond delay="1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mph" presetSubtype="0" accel="50000" decel="50000" fill="hold" grpId="10" nodeType="afterEffect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id="51" dur="300" fill="hold"/>
                                        <p:tgtEl>
                                          <p:spTgt spid="314"/>
                                        </p:tgtEl>
                                      </p:cBhvr>
                                      <p:by x="373239" y="373239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mph" presetSubtype="0" accel="50000" decel="50000" fill="hold" grpId="1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300" fill="hold"/>
                                        <p:tgtEl>
                                          <p:spTgt spid="314"/>
                                        </p:tgtEl>
                                      </p:cBhvr>
                                      <p:by x="25466" y="25466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mph" presetSubtype="0" accel="50000" decel="50000" fill="hold" grpId="1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300" fill="hold"/>
                                        <p:tgtEl>
                                          <p:spTgt spid="315"/>
                                        </p:tgtEl>
                                      </p:cBhvr>
                                      <p:by x="455280" y="45528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mph" presetSubtype="0" accel="50000" decel="50000" fill="hold" grpId="13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300" fill="hold"/>
                                        <p:tgtEl>
                                          <p:spTgt spid="315"/>
                                        </p:tgtEl>
                                      </p:cBhvr>
                                      <p:by x="21761" y="21761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mph" presetSubtype="0" accel="50000" decel="50000" fill="hold" grpId="14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3" dur="300" fill="hold"/>
                                        <p:tgtEl>
                                          <p:spTgt spid="316"/>
                                        </p:tgtEl>
                                      </p:cBhvr>
                                      <p:by x="289480" y="28948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mph" presetSubtype="0" accel="50000" decel="50000" fill="hold" grpId="15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6" dur="300" fill="hold"/>
                                        <p:tgtEl>
                                          <p:spTgt spid="316"/>
                                        </p:tgtEl>
                                      </p:cBhvr>
                                      <p:by x="32487" y="32487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" grpId="1" animBg="1" advAuto="0"/>
      <p:bldP spid="309" grpId="2" animBg="1" advAuto="0"/>
      <p:bldP spid="310" grpId="3" animBg="1" advAuto="0"/>
      <p:bldP spid="311" grpId="7" animBg="1" advAuto="0"/>
      <p:bldP spid="312" grpId="8" animBg="1" advAuto="0"/>
      <p:bldP spid="313" grpId="9" animBg="1" advAuto="0"/>
      <p:bldP spid="314" grpId="4" animBg="1" advAuto="0"/>
      <p:bldP spid="314" grpId="10" animBg="1" advAuto="0"/>
      <p:bldP spid="314" grpId="11" animBg="1" advAuto="0"/>
      <p:bldP spid="315" grpId="5" animBg="1" advAuto="0"/>
      <p:bldP spid="315" grpId="12" animBg="1" advAuto="0"/>
      <p:bldP spid="315" grpId="13" animBg="1" advAuto="0"/>
      <p:bldP spid="316" grpId="6" animBg="1" advAuto="0"/>
      <p:bldP spid="316" grpId="14" animBg="1" advAuto="0"/>
      <p:bldP spid="316" grpId="15" animBg="1" advAuto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TextBox 1"/>
          <p:cNvSpPr txBox="1"/>
          <p:nvPr/>
        </p:nvSpPr>
        <p:spPr>
          <a:xfrm>
            <a:off x="572179" y="-42536"/>
            <a:ext cx="127001" cy="221234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endParaRPr/>
          </a:p>
        </p:txBody>
      </p:sp>
      <p:sp>
        <p:nvSpPr>
          <p:cNvPr id="319" name="TextBox 1"/>
          <p:cNvSpPr txBox="1"/>
          <p:nvPr/>
        </p:nvSpPr>
        <p:spPr>
          <a:xfrm>
            <a:off x="2257061" y="61689"/>
            <a:ext cx="127001" cy="221234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endParaRPr/>
          </a:p>
        </p:txBody>
      </p:sp>
      <p:sp>
        <p:nvSpPr>
          <p:cNvPr id="320" name="TextBox 1"/>
          <p:cNvSpPr txBox="1"/>
          <p:nvPr/>
        </p:nvSpPr>
        <p:spPr>
          <a:xfrm>
            <a:off x="3840588" y="-42536"/>
            <a:ext cx="561341" cy="221234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endParaRPr/>
          </a:p>
        </p:txBody>
      </p:sp>
      <p:pic>
        <p:nvPicPr>
          <p:cNvPr id="321" name="red box image.png" descr="red box 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684" y="1353402"/>
            <a:ext cx="3715219" cy="3715219"/>
          </a:xfrm>
          <a:prstGeom prst="rect">
            <a:avLst/>
          </a:prstGeom>
          <a:ln w="12700">
            <a:miter lim="400000"/>
          </a:ln>
        </p:spPr>
      </p:pic>
      <p:pic>
        <p:nvPicPr>
          <p:cNvPr id="322" name="green box image.png" descr="green box 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7061" y="1820051"/>
            <a:ext cx="4137421" cy="4137422"/>
          </a:xfrm>
          <a:prstGeom prst="rect">
            <a:avLst/>
          </a:prstGeom>
          <a:ln w="12700">
            <a:miter lim="400000"/>
          </a:ln>
        </p:spPr>
      </p:pic>
      <p:pic>
        <p:nvPicPr>
          <p:cNvPr id="323" name="blue box image.png" descr="blue box im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9097" y="2220584"/>
            <a:ext cx="4937506" cy="4937506"/>
          </a:xfrm>
          <a:prstGeom prst="rect">
            <a:avLst/>
          </a:prstGeom>
          <a:ln w="12700">
            <a:miter lim="400000"/>
          </a:ln>
        </p:spPr>
      </p:pic>
      <p:sp>
        <p:nvSpPr>
          <p:cNvPr id="324" name="TextBox 4"/>
          <p:cNvSpPr txBox="1"/>
          <p:nvPr/>
        </p:nvSpPr>
        <p:spPr>
          <a:xfrm>
            <a:off x="605755" y="1824075"/>
            <a:ext cx="984955" cy="8937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b="1"/>
            </a:pPr>
            <a:endParaRPr/>
          </a:p>
          <a:p>
            <a:pPr>
              <a:defRPr sz="4000" b="1" i="1">
                <a:ln w="25400" cap="flat">
                  <a:solidFill>
                    <a:srgbClr val="FFFFFF"/>
                  </a:solidFill>
                  <a:prstDash val="solid"/>
                  <a:miter lim="400000"/>
                </a:ln>
                <a:solidFill>
                  <a:srgbClr val="640000"/>
                </a:solidFill>
              </a:defRPr>
            </a:pPr>
            <a:r>
              <a:t>/ks/</a:t>
            </a:r>
          </a:p>
        </p:txBody>
      </p:sp>
      <p:sp>
        <p:nvSpPr>
          <p:cNvPr id="325" name="TextBox 4"/>
          <p:cNvSpPr txBox="1"/>
          <p:nvPr/>
        </p:nvSpPr>
        <p:spPr>
          <a:xfrm>
            <a:off x="2441736" y="1813652"/>
            <a:ext cx="984956" cy="8937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b="1"/>
            </a:pPr>
            <a:endParaRPr/>
          </a:p>
          <a:p>
            <a:pPr>
              <a:defRPr sz="4000" b="1" i="1">
                <a:ln w="12700" cap="flat">
                  <a:solidFill>
                    <a:srgbClr val="FFFFFF"/>
                  </a:solidFill>
                  <a:prstDash val="solid"/>
                  <a:miter lim="400000"/>
                </a:ln>
                <a:solidFill>
                  <a:srgbClr val="640000"/>
                </a:solidFill>
              </a:defRPr>
            </a:pPr>
            <a:r>
              <a:t>/ks/</a:t>
            </a:r>
          </a:p>
        </p:txBody>
      </p:sp>
      <p:sp>
        <p:nvSpPr>
          <p:cNvPr id="326" name="TextBox 4"/>
          <p:cNvSpPr txBox="1"/>
          <p:nvPr/>
        </p:nvSpPr>
        <p:spPr>
          <a:xfrm>
            <a:off x="4090113" y="1742625"/>
            <a:ext cx="984956" cy="8937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b="1"/>
            </a:pPr>
            <a:endParaRPr/>
          </a:p>
          <a:p>
            <a:pPr>
              <a:defRPr sz="4000" b="1" i="1">
                <a:ln w="12700" cap="flat">
                  <a:solidFill>
                    <a:srgbClr val="FFFFFF"/>
                  </a:solidFill>
                  <a:prstDash val="solid"/>
                  <a:miter lim="400000"/>
                </a:ln>
                <a:solidFill>
                  <a:srgbClr val="640000"/>
                </a:solidFill>
              </a:defRPr>
            </a:pPr>
            <a:r>
              <a:t>/ks/</a:t>
            </a:r>
          </a:p>
        </p:txBody>
      </p:sp>
      <p:sp>
        <p:nvSpPr>
          <p:cNvPr id="327" name="X"/>
          <p:cNvSpPr txBox="1"/>
          <p:nvPr/>
        </p:nvSpPr>
        <p:spPr>
          <a:xfrm>
            <a:off x="2468025" y="207739"/>
            <a:ext cx="1120637" cy="192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12000" b="1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chemeClr val="accent5">
                    <a:satOff val="-6843"/>
                    <a:lumOff val="-10705"/>
                  </a:schemeClr>
                </a:solidFill>
                <a:effectLst>
                  <a:outerShdw blurRad="12700" dist="63500" dir="189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X</a:t>
            </a:r>
          </a:p>
        </p:txBody>
      </p:sp>
      <p:sp>
        <p:nvSpPr>
          <p:cNvPr id="328" name="X"/>
          <p:cNvSpPr txBox="1"/>
          <p:nvPr/>
        </p:nvSpPr>
        <p:spPr>
          <a:xfrm>
            <a:off x="634972" y="207739"/>
            <a:ext cx="1120637" cy="192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12000" b="1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chemeClr val="accent2"/>
                </a:solidFill>
                <a:effectLst>
                  <a:outerShdw blurRad="12700" dist="63500" dir="189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X</a:t>
            </a:r>
          </a:p>
        </p:txBody>
      </p:sp>
      <p:sp>
        <p:nvSpPr>
          <p:cNvPr id="329" name="X"/>
          <p:cNvSpPr txBox="1"/>
          <p:nvPr/>
        </p:nvSpPr>
        <p:spPr>
          <a:xfrm>
            <a:off x="3866475" y="207739"/>
            <a:ext cx="1577837" cy="192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1" algn="ctr">
              <a:defRPr sz="12000" b="1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chemeClr val="accent3">
                    <a:satOff val="-6373"/>
                    <a:lumOff val="-10823"/>
                  </a:schemeClr>
                </a:solidFill>
                <a:effectLst>
                  <a:outerShdw blurRad="12700" dist="63500" dir="189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Helvetica"/>
              </a:defRPr>
            </a:pPr>
            <a:r>
              <a:t>X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afterEffect">
                                  <p:stCondLst>
                                    <p:cond delay="1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23" presetClass="entr" presetSubtype="16" fill="hold" grpId="2" nodeType="afterEffect">
                                  <p:stCondLst>
                                    <p:cond delay="1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3" presetClass="entr" presetSubtype="16" fill="hold" grpId="3" nodeType="afterEffect">
                                  <p:stCondLst>
                                    <p:cond delay="1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23" presetClass="entr" presetSubtype="16" fill="hold" grpId="4" nodeType="afterEffect">
                                  <p:stCondLst>
                                    <p:cond delay="1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3" presetClass="entr" presetSubtype="16" fill="hold" grpId="5" nodeType="afterEffect">
                                  <p:stCondLst>
                                    <p:cond delay="1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300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250"/>
                            </p:stCondLst>
                            <p:childTnLst>
                              <p:par>
                                <p:cTn id="30" presetID="23" presetClass="entr" presetSubtype="16" fill="hold" grpId="6" nodeType="afterEffect">
                                  <p:stCondLst>
                                    <p:cond delay="1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3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0"/>
                            </p:stCondLst>
                            <p:childTnLst>
                              <p:par>
                                <p:cTn id="35" presetID="23" presetClass="entr" presetSubtype="16" fill="hold" grpId="7" nodeType="afterEffect">
                                  <p:stCondLst>
                                    <p:cond delay="1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750"/>
                            </p:stCondLst>
                            <p:childTnLst>
                              <p:par>
                                <p:cTn id="40" presetID="23" presetClass="entr" presetSubtype="16" fill="hold" grpId="8" nodeType="afterEffect">
                                  <p:stCondLst>
                                    <p:cond delay="1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23" presetClass="entr" presetSubtype="16" fill="hold" grpId="9" nodeType="afterEffect">
                                  <p:stCondLst>
                                    <p:cond delay="1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mph" presetSubtype="0" accel="50000" decel="50000" fill="hold" grpId="10" nodeType="afterEffect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id="51" dur="300" fill="hold"/>
                                        <p:tgtEl>
                                          <p:spTgt spid="324"/>
                                        </p:tgtEl>
                                      </p:cBhvr>
                                      <p:by x="373239" y="373239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mph" presetSubtype="0" accel="50000" decel="50000" fill="hold" grpId="1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300" fill="hold"/>
                                        <p:tgtEl>
                                          <p:spTgt spid="324"/>
                                        </p:tgtEl>
                                      </p:cBhvr>
                                      <p:by x="25466" y="25466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mph" presetSubtype="0" accel="50000" decel="50000" fill="hold" grpId="1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300" fill="hold"/>
                                        <p:tgtEl>
                                          <p:spTgt spid="325"/>
                                        </p:tgtEl>
                                      </p:cBhvr>
                                      <p:by x="455280" y="45528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mph" presetSubtype="0" accel="50000" decel="50000" fill="hold" grpId="13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300" fill="hold"/>
                                        <p:tgtEl>
                                          <p:spTgt spid="325"/>
                                        </p:tgtEl>
                                      </p:cBhvr>
                                      <p:by x="21761" y="21761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mph" presetSubtype="0" accel="50000" decel="50000" fill="hold" grpId="14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3" dur="300" fill="hold"/>
                                        <p:tgtEl>
                                          <p:spTgt spid="326"/>
                                        </p:tgtEl>
                                      </p:cBhvr>
                                      <p:by x="289480" y="28948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mph" presetSubtype="0" accel="50000" decel="50000" fill="hold" grpId="15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6" dur="300" fill="hold"/>
                                        <p:tgtEl>
                                          <p:spTgt spid="326"/>
                                        </p:tgtEl>
                                      </p:cBhvr>
                                      <p:by x="32487" y="32487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1" grpId="7" animBg="1" advAuto="0"/>
      <p:bldP spid="322" grpId="8" animBg="1" advAuto="0"/>
      <p:bldP spid="323" grpId="9" animBg="1" advAuto="0"/>
      <p:bldP spid="324" grpId="4" animBg="1" advAuto="0"/>
      <p:bldP spid="324" grpId="10" animBg="1" advAuto="0"/>
      <p:bldP spid="324" grpId="11" animBg="1" advAuto="0"/>
      <p:bldP spid="325" grpId="5" animBg="1" advAuto="0"/>
      <p:bldP spid="325" grpId="12" animBg="1" advAuto="0"/>
      <p:bldP spid="325" grpId="13" animBg="1" advAuto="0"/>
      <p:bldP spid="326" grpId="6" animBg="1" advAuto="0"/>
      <p:bldP spid="326" grpId="14" animBg="1" advAuto="0"/>
      <p:bldP spid="326" grpId="15" animBg="1" advAuto="0"/>
      <p:bldP spid="327" grpId="2" animBg="1" advAuto="0"/>
      <p:bldP spid="328" grpId="1" animBg="1" advAuto="0"/>
      <p:bldP spid="329" grpId="3" animBg="1" advAuto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TextBox 1"/>
          <p:cNvSpPr txBox="1"/>
          <p:nvPr/>
        </p:nvSpPr>
        <p:spPr>
          <a:xfrm>
            <a:off x="572179" y="-42536"/>
            <a:ext cx="127001" cy="221234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endParaRPr/>
          </a:p>
        </p:txBody>
      </p:sp>
      <p:sp>
        <p:nvSpPr>
          <p:cNvPr id="332" name="TextBox 1"/>
          <p:cNvSpPr txBox="1"/>
          <p:nvPr/>
        </p:nvSpPr>
        <p:spPr>
          <a:xfrm>
            <a:off x="2257061" y="61689"/>
            <a:ext cx="127001" cy="221234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endParaRPr/>
          </a:p>
        </p:txBody>
      </p:sp>
      <p:sp>
        <p:nvSpPr>
          <p:cNvPr id="333" name="TextBox 1"/>
          <p:cNvSpPr txBox="1"/>
          <p:nvPr/>
        </p:nvSpPr>
        <p:spPr>
          <a:xfrm>
            <a:off x="3840588" y="-42536"/>
            <a:ext cx="561341" cy="221234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endParaRPr/>
          </a:p>
        </p:txBody>
      </p:sp>
      <p:pic>
        <p:nvPicPr>
          <p:cNvPr id="334" name="red yo go image.png" descr="red yo go 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33548" y="-1538073"/>
            <a:ext cx="6144169" cy="9216253"/>
          </a:xfrm>
          <a:prstGeom prst="rect">
            <a:avLst/>
          </a:prstGeom>
          <a:ln w="12700">
            <a:miter lim="400000"/>
          </a:ln>
        </p:spPr>
      </p:pic>
      <p:sp>
        <p:nvSpPr>
          <p:cNvPr id="335" name="TextBox 4"/>
          <p:cNvSpPr txBox="1"/>
          <p:nvPr/>
        </p:nvSpPr>
        <p:spPr>
          <a:xfrm>
            <a:off x="605755" y="1824075"/>
            <a:ext cx="935510" cy="9848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b="1"/>
            </a:pPr>
            <a:endParaRPr dirty="0"/>
          </a:p>
          <a:p>
            <a:pPr>
              <a:defRPr sz="4000" b="1" i="1">
                <a:ln w="25400" cap="flat">
                  <a:solidFill>
                    <a:srgbClr val="FFFFFF"/>
                  </a:solidFill>
                  <a:prstDash val="solid"/>
                  <a:miter lim="400000"/>
                </a:ln>
                <a:solidFill>
                  <a:srgbClr val="640000"/>
                </a:solidFill>
              </a:defRPr>
            </a:pPr>
            <a:r>
              <a:rPr dirty="0"/>
              <a:t>/</a:t>
            </a:r>
            <a:r>
              <a:rPr lang="en-US" dirty="0" err="1"/>
              <a:t>ia</a:t>
            </a:r>
            <a:r>
              <a:rPr dirty="0"/>
              <a:t>/</a:t>
            </a:r>
          </a:p>
        </p:txBody>
      </p:sp>
      <p:sp>
        <p:nvSpPr>
          <p:cNvPr id="336" name="TextBox 4"/>
          <p:cNvSpPr txBox="1"/>
          <p:nvPr/>
        </p:nvSpPr>
        <p:spPr>
          <a:xfrm>
            <a:off x="2441736" y="1813652"/>
            <a:ext cx="935510" cy="9848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b="1"/>
            </a:pPr>
            <a:endParaRPr dirty="0"/>
          </a:p>
          <a:p>
            <a:pPr>
              <a:defRPr sz="4000" b="1" i="1">
                <a:ln w="12700" cap="flat">
                  <a:solidFill>
                    <a:srgbClr val="FFFFFF"/>
                  </a:solidFill>
                  <a:prstDash val="solid"/>
                  <a:miter lim="400000"/>
                </a:ln>
                <a:solidFill>
                  <a:srgbClr val="640000"/>
                </a:solidFill>
              </a:defRPr>
            </a:pPr>
            <a:r>
              <a:rPr dirty="0"/>
              <a:t>/</a:t>
            </a:r>
            <a:r>
              <a:rPr lang="en-US" dirty="0" err="1"/>
              <a:t>ia</a:t>
            </a:r>
            <a:r>
              <a:rPr dirty="0"/>
              <a:t>/</a:t>
            </a:r>
          </a:p>
        </p:txBody>
      </p:sp>
      <p:sp>
        <p:nvSpPr>
          <p:cNvPr id="337" name="TextBox 4"/>
          <p:cNvSpPr txBox="1"/>
          <p:nvPr/>
        </p:nvSpPr>
        <p:spPr>
          <a:xfrm>
            <a:off x="4090113" y="1742625"/>
            <a:ext cx="935510" cy="9848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b="1"/>
            </a:pPr>
            <a:endParaRPr dirty="0"/>
          </a:p>
          <a:p>
            <a:pPr>
              <a:defRPr sz="4000" b="1" i="1">
                <a:ln w="12700" cap="flat">
                  <a:solidFill>
                    <a:srgbClr val="FFFFFF"/>
                  </a:solidFill>
                  <a:prstDash val="solid"/>
                  <a:miter lim="400000"/>
                </a:ln>
                <a:solidFill>
                  <a:srgbClr val="640000"/>
                </a:solidFill>
              </a:defRPr>
            </a:pPr>
            <a:r>
              <a:rPr dirty="0"/>
              <a:t>/</a:t>
            </a:r>
            <a:r>
              <a:rPr lang="en-US" dirty="0" err="1"/>
              <a:t>ia</a:t>
            </a:r>
            <a:r>
              <a:rPr dirty="0"/>
              <a:t>/</a:t>
            </a:r>
          </a:p>
        </p:txBody>
      </p:sp>
      <p:sp>
        <p:nvSpPr>
          <p:cNvPr id="338" name="Y"/>
          <p:cNvSpPr txBox="1"/>
          <p:nvPr/>
        </p:nvSpPr>
        <p:spPr>
          <a:xfrm>
            <a:off x="2468025" y="207739"/>
            <a:ext cx="1120637" cy="192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12000" b="1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chemeClr val="accent5">
                    <a:satOff val="-6843"/>
                    <a:lumOff val="-10705"/>
                  </a:schemeClr>
                </a:solidFill>
                <a:effectLst>
                  <a:outerShdw blurRad="12700" dist="63500" dir="189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Y</a:t>
            </a:r>
          </a:p>
        </p:txBody>
      </p:sp>
      <p:sp>
        <p:nvSpPr>
          <p:cNvPr id="339" name="Y"/>
          <p:cNvSpPr txBox="1"/>
          <p:nvPr/>
        </p:nvSpPr>
        <p:spPr>
          <a:xfrm>
            <a:off x="634972" y="207739"/>
            <a:ext cx="1120637" cy="192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12000" b="1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chemeClr val="accent2"/>
                </a:solidFill>
                <a:effectLst>
                  <a:outerShdw blurRad="12700" dist="63500" dir="189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Y</a:t>
            </a:r>
          </a:p>
        </p:txBody>
      </p:sp>
      <p:sp>
        <p:nvSpPr>
          <p:cNvPr id="340" name="Y"/>
          <p:cNvSpPr txBox="1"/>
          <p:nvPr/>
        </p:nvSpPr>
        <p:spPr>
          <a:xfrm>
            <a:off x="3866475" y="207739"/>
            <a:ext cx="1577837" cy="192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1" algn="ctr">
              <a:defRPr sz="12000" b="1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chemeClr val="accent3">
                    <a:satOff val="-6373"/>
                    <a:lumOff val="-10823"/>
                  </a:schemeClr>
                </a:solidFill>
                <a:effectLst>
                  <a:outerShdw blurRad="12700" dist="63500" dir="189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Helvetica"/>
              </a:defRPr>
            </a:pPr>
            <a:r>
              <a:t>Y</a:t>
            </a:r>
          </a:p>
        </p:txBody>
      </p:sp>
      <p:pic>
        <p:nvPicPr>
          <p:cNvPr id="341" name="red yo go image.png" descr="red yo go 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3215" y="-1423975"/>
            <a:ext cx="6144169" cy="9216253"/>
          </a:xfrm>
          <a:prstGeom prst="rect">
            <a:avLst/>
          </a:prstGeom>
          <a:ln w="12700">
            <a:miter lim="400000"/>
          </a:ln>
        </p:spPr>
      </p:pic>
      <p:pic>
        <p:nvPicPr>
          <p:cNvPr id="342" name="red yo go image.png" descr="red yo go 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8402" y="-1423975"/>
            <a:ext cx="6144168" cy="921625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grpId="2" nodeType="afterEffect">
                                  <p:stCondLst>
                                    <p:cond delay="1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23" presetClass="entr" presetSubtype="16" fill="hold" grpId="3" nodeType="afterEffect">
                                  <p:stCondLst>
                                    <p:cond delay="1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3" presetClass="entr" presetSubtype="16" fill="hold" grpId="4" nodeType="afterEffect">
                                  <p:stCondLst>
                                    <p:cond delay="1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23" presetClass="entr" presetSubtype="16" fill="hold" grpId="5" nodeType="afterEffect">
                                  <p:stCondLst>
                                    <p:cond delay="1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3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23" presetClass="entr" presetSubtype="16" fill="hold" grpId="6" nodeType="afterEffect">
                                  <p:stCondLst>
                                    <p:cond delay="1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300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250"/>
                            </p:stCondLst>
                            <p:childTnLst>
                              <p:par>
                                <p:cTn id="35" presetID="2" presetClass="entr" presetSubtype="1" fill="hold" grpId="7" nodeType="afterEffect">
                                  <p:stCondLst>
                                    <p:cond delay="1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2" presetClass="entr" presetSubtype="1" fill="hold" grpId="8" nodeType="afterEffect">
                                  <p:stCondLst>
                                    <p:cond delay="1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3000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000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750"/>
                            </p:stCondLst>
                            <p:childTnLst>
                              <p:par>
                                <p:cTn id="45" presetID="2" presetClass="entr" presetSubtype="1" fill="hold" grpId="9" nodeType="afterEffect">
                                  <p:stCondLst>
                                    <p:cond delay="1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30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0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mph" presetSubtype="0" accel="50000" decel="50000" fill="hold" grpId="10" nodeType="afterEffect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id="51" dur="300" fill="hold"/>
                                        <p:tgtEl>
                                          <p:spTgt spid="335"/>
                                        </p:tgtEl>
                                      </p:cBhvr>
                                      <p:by x="373239" y="373239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mph" presetSubtype="0" accel="50000" decel="50000" fill="hold" grpId="1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300" fill="hold"/>
                                        <p:tgtEl>
                                          <p:spTgt spid="335"/>
                                        </p:tgtEl>
                                      </p:cBhvr>
                                      <p:by x="25466" y="25466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mph" presetSubtype="0" accel="50000" decel="50000" fill="hold" grpId="1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300" fill="hold"/>
                                        <p:tgtEl>
                                          <p:spTgt spid="336"/>
                                        </p:tgtEl>
                                      </p:cBhvr>
                                      <p:by x="455280" y="45528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mph" presetSubtype="0" accel="50000" decel="50000" fill="hold" grpId="13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300" fill="hold"/>
                                        <p:tgtEl>
                                          <p:spTgt spid="336"/>
                                        </p:tgtEl>
                                      </p:cBhvr>
                                      <p:by x="21761" y="21761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mph" presetSubtype="0" accel="50000" decel="50000" fill="hold" grpId="14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3" dur="300" fill="hold"/>
                                        <p:tgtEl>
                                          <p:spTgt spid="337"/>
                                        </p:tgtEl>
                                      </p:cBhvr>
                                      <p:by x="289480" y="28948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mph" presetSubtype="0" accel="50000" decel="50000" fill="hold" grpId="15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6" dur="300" fill="hold"/>
                                        <p:tgtEl>
                                          <p:spTgt spid="337"/>
                                        </p:tgtEl>
                                      </p:cBhvr>
                                      <p:by x="32487" y="32487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4" grpId="7" animBg="1" advAuto="0"/>
      <p:bldP spid="335" grpId="4" animBg="1" advAuto="0"/>
      <p:bldP spid="335" grpId="10" animBg="1" advAuto="0"/>
      <p:bldP spid="335" grpId="11" animBg="1" advAuto="0"/>
      <p:bldP spid="336" grpId="5" animBg="1" advAuto="0"/>
      <p:bldP spid="336" grpId="12" animBg="1" advAuto="0"/>
      <p:bldP spid="336" grpId="13" animBg="1" advAuto="0"/>
      <p:bldP spid="337" grpId="6" animBg="1" advAuto="0"/>
      <p:bldP spid="337" grpId="14" animBg="1" advAuto="0"/>
      <p:bldP spid="337" grpId="15" animBg="1" advAuto="0"/>
      <p:bldP spid="338" grpId="2" animBg="1" advAuto="0"/>
      <p:bldP spid="339" grpId="1" animBg="1" advAuto="0"/>
      <p:bldP spid="340" grpId="3" animBg="1" advAuto="0"/>
      <p:bldP spid="341" grpId="8" animBg="1" advAuto="0"/>
      <p:bldP spid="342" grpId="9" animBg="1" advAuto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" name="zoo assets_task_01jy2br7pbf57v5nrzm08xprr3_1750278719_img_0.jpeg" descr="zoo assets_task_01jy2br7pbf57v5nrzm08xprr3_1750278719_img_0.jpeg"/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663848" y="312477"/>
            <a:ext cx="10471696" cy="6981131"/>
          </a:xfrm>
          <a:prstGeom prst="rect">
            <a:avLst/>
          </a:prstGeom>
          <a:ln w="12700">
            <a:miter lim="400000"/>
          </a:ln>
        </p:spPr>
      </p:pic>
      <p:sp>
        <p:nvSpPr>
          <p:cNvPr id="345" name="TextBox 4"/>
          <p:cNvSpPr txBox="1"/>
          <p:nvPr/>
        </p:nvSpPr>
        <p:spPr>
          <a:xfrm>
            <a:off x="2148556" y="3285154"/>
            <a:ext cx="747078" cy="8937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b="1"/>
            </a:pPr>
            <a:endParaRPr dirty="0"/>
          </a:p>
          <a:p>
            <a:pPr>
              <a:defRPr sz="4000" b="1" i="1">
                <a:ln w="12700" cap="flat">
                  <a:solidFill>
                    <a:srgbClr val="FFFFFF"/>
                  </a:solidFill>
                  <a:prstDash val="solid"/>
                  <a:miter lim="400000"/>
                </a:ln>
                <a:solidFill>
                  <a:srgbClr val="640000"/>
                </a:solidFill>
              </a:defRPr>
            </a:pPr>
            <a:r>
              <a:rPr dirty="0"/>
              <a:t>/z/</a:t>
            </a:r>
          </a:p>
        </p:txBody>
      </p:sp>
      <p:sp>
        <p:nvSpPr>
          <p:cNvPr id="346" name="TextBox 4"/>
          <p:cNvSpPr txBox="1"/>
          <p:nvPr/>
        </p:nvSpPr>
        <p:spPr>
          <a:xfrm>
            <a:off x="3650745" y="3356181"/>
            <a:ext cx="747079" cy="8937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b="1"/>
            </a:pPr>
            <a:endParaRPr/>
          </a:p>
          <a:p>
            <a:pPr>
              <a:defRPr sz="4000" b="1" i="1">
                <a:ln w="12700" cap="flat">
                  <a:solidFill>
                    <a:srgbClr val="FFFFFF"/>
                  </a:solidFill>
                  <a:prstDash val="solid"/>
                  <a:miter lim="400000"/>
                </a:ln>
                <a:solidFill>
                  <a:srgbClr val="640000"/>
                </a:solidFill>
              </a:defRPr>
            </a:pPr>
            <a:r>
              <a:t>/z/</a:t>
            </a:r>
          </a:p>
        </p:txBody>
      </p:sp>
      <p:sp>
        <p:nvSpPr>
          <p:cNvPr id="347" name="TextBox 4"/>
          <p:cNvSpPr txBox="1"/>
          <p:nvPr/>
        </p:nvSpPr>
        <p:spPr>
          <a:xfrm>
            <a:off x="5299123" y="3285154"/>
            <a:ext cx="747078" cy="8937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b="1"/>
            </a:pPr>
            <a:endParaRPr/>
          </a:p>
          <a:p>
            <a:pPr>
              <a:defRPr sz="4000" b="1" i="1">
                <a:ln w="12700" cap="flat">
                  <a:solidFill>
                    <a:srgbClr val="FFFFFF"/>
                  </a:solidFill>
                  <a:prstDash val="solid"/>
                  <a:miter lim="400000"/>
                </a:ln>
                <a:solidFill>
                  <a:srgbClr val="640000"/>
                </a:solidFill>
              </a:defRPr>
            </a:pPr>
            <a:r>
              <a:t>/z/</a:t>
            </a:r>
          </a:p>
        </p:txBody>
      </p:sp>
      <p:sp>
        <p:nvSpPr>
          <p:cNvPr id="348" name="Z"/>
          <p:cNvSpPr txBox="1"/>
          <p:nvPr/>
        </p:nvSpPr>
        <p:spPr>
          <a:xfrm>
            <a:off x="3719822" y="1750268"/>
            <a:ext cx="1035061" cy="192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12000" b="1">
                <a:ln w="63500" cap="flat">
                  <a:solidFill>
                    <a:srgbClr val="FFFFFF"/>
                  </a:solidFill>
                  <a:prstDash val="solid"/>
                  <a:miter lim="400000"/>
                </a:ln>
                <a:solidFill>
                  <a:schemeClr val="accent5">
                    <a:satOff val="-6843"/>
                    <a:lumOff val="-10705"/>
                  </a:schemeClr>
                </a:solidFill>
                <a:effectLst>
                  <a:outerShdw blurRad="12700" dist="63500" dir="189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Z</a:t>
            </a:r>
          </a:p>
        </p:txBody>
      </p:sp>
      <p:sp>
        <p:nvSpPr>
          <p:cNvPr id="349" name="Z"/>
          <p:cNvSpPr txBox="1"/>
          <p:nvPr/>
        </p:nvSpPr>
        <p:spPr>
          <a:xfrm>
            <a:off x="5126739" y="1750268"/>
            <a:ext cx="1492261" cy="192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1" algn="ctr">
              <a:defRPr sz="12000" b="1">
                <a:ln w="63500" cap="flat">
                  <a:solidFill>
                    <a:srgbClr val="FFFFFF"/>
                  </a:solidFill>
                  <a:prstDash val="solid"/>
                  <a:miter lim="400000"/>
                </a:ln>
                <a:solidFill>
                  <a:schemeClr val="accent3">
                    <a:satOff val="-6373"/>
                    <a:lumOff val="-10823"/>
                  </a:schemeClr>
                </a:solidFill>
                <a:effectLst>
                  <a:outerShdw blurRad="12700" dist="63500" dir="189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Helvetica"/>
              </a:defRPr>
            </a:pPr>
            <a:r>
              <a:t>Z</a:t>
            </a:r>
          </a:p>
        </p:txBody>
      </p:sp>
      <p:sp>
        <p:nvSpPr>
          <p:cNvPr id="350" name="Z"/>
          <p:cNvSpPr txBox="1"/>
          <p:nvPr/>
        </p:nvSpPr>
        <p:spPr>
          <a:xfrm>
            <a:off x="1992746" y="1750268"/>
            <a:ext cx="1035061" cy="192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12000" b="1">
                <a:ln w="63500" cap="flat">
                  <a:solidFill>
                    <a:srgbClr val="FFFFFF"/>
                  </a:solidFill>
                  <a:prstDash val="solid"/>
                  <a:miter lim="400000"/>
                </a:ln>
                <a:solidFill>
                  <a:schemeClr val="accent2"/>
                </a:solidFill>
                <a:effectLst>
                  <a:outerShdw blurRad="12700" dist="63500" dir="189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Z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750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75" fill="hold"/>
                                        <p:tgtEl>
                                          <p:spTgt spid="3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3" presetClass="entr" presetSubtype="16" fill="hold" grpId="1" nodeType="afterEffect">
                                  <p:stCondLst>
                                    <p:cond delay="1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3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3" presetClass="entr" presetSubtype="16" fill="hold" grpId="2" nodeType="afterEffect">
                                  <p:stCondLst>
                                    <p:cond delay="1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23" presetClass="entr" presetSubtype="16" fill="hold" grpId="3" nodeType="afterEffect">
                                  <p:stCondLst>
                                    <p:cond delay="1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750"/>
                            </p:stCondLst>
                            <p:childTnLst>
                              <p:par>
                                <p:cTn id="23" presetID="23" presetClass="entr" presetSubtype="16" fill="hold" grpId="4" nodeType="afterEffect">
                                  <p:stCondLst>
                                    <p:cond delay="1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0"/>
                            </p:stCondLst>
                            <p:childTnLst>
                              <p:par>
                                <p:cTn id="28" presetID="23" presetClass="entr" presetSubtype="16" fill="hold" grpId="5" nodeType="afterEffect">
                                  <p:stCondLst>
                                    <p:cond delay="1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300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250"/>
                            </p:stCondLst>
                            <p:childTnLst>
                              <p:par>
                                <p:cTn id="33" presetID="23" presetClass="entr" presetSubtype="16" fill="hold" grpId="6" nodeType="afterEffect">
                                  <p:stCondLst>
                                    <p:cond delay="1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300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mph" presetSubtype="0" accel="50000" decel="50000" fill="hold" grpId="7" nodeType="afterEffect">
                                  <p:stCondLst>
                                    <p:cond delay="3000"/>
                                  </p:stCondLst>
                                  <p:childTnLst>
                                    <p:animScale>
                                      <p:cBhvr>
                                        <p:cTn id="39" dur="300" fill="hold"/>
                                        <p:tgtEl>
                                          <p:spTgt spid="345"/>
                                        </p:tgtEl>
                                      </p:cBhvr>
                                      <p:by x="373239" y="373239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mph" presetSubtype="0" accel="50000" decel="50000" fill="hold" grpId="8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300" fill="hold"/>
                                        <p:tgtEl>
                                          <p:spTgt spid="345"/>
                                        </p:tgtEl>
                                      </p:cBhvr>
                                      <p:by x="25466" y="25466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mph" presetSubtype="0" accel="50000" decel="50000" fill="hold" grpId="9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300" fill="hold"/>
                                        <p:tgtEl>
                                          <p:spTgt spid="346"/>
                                        </p:tgtEl>
                                      </p:cBhvr>
                                      <p:by x="455280" y="45528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mph" presetSubtype="0" accel="50000" decel="50000" fill="hold" grpId="1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300" fill="hold"/>
                                        <p:tgtEl>
                                          <p:spTgt spid="346"/>
                                        </p:tgtEl>
                                      </p:cBhvr>
                                      <p:by x="21761" y="21761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mph" presetSubtype="0" accel="50000" decel="50000" fill="hold" grpId="1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1" dur="300" fill="hold"/>
                                        <p:tgtEl>
                                          <p:spTgt spid="347"/>
                                        </p:tgtEl>
                                      </p:cBhvr>
                                      <p:by x="289480" y="28948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mph" presetSubtype="0" accel="50000" decel="50000" fill="hold" grpId="1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300" fill="hold"/>
                                        <p:tgtEl>
                                          <p:spTgt spid="347"/>
                                        </p:tgtEl>
                                      </p:cBhvr>
                                      <p:by x="32487" y="32487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55" fill="hold" display="0">
                  <p:stCondLst>
                    <p:cond delay="indefinite"/>
                  </p:stCondLst>
                </p:cTn>
                <p:tgtEl>
                  <p:spTgt spid="344"/>
                </p:tgtEl>
              </p:cMediaNode>
            </p:video>
            <p:seq concurrent="1" prevAc="none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0" dur="1" fill="hold"/>
                                        <p:tgtEl>
                                          <p:spTgt spid="3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4"/>
                  </p:tgtEl>
                </p:cond>
              </p:nextCondLst>
            </p:seq>
          </p:childTnLst>
        </p:cTn>
      </p:par>
    </p:tnLst>
    <p:bldLst>
      <p:bldP spid="345" grpId="4" animBg="1" advAuto="0"/>
      <p:bldP spid="345" grpId="7" animBg="1" advAuto="0"/>
      <p:bldP spid="345" grpId="8" animBg="1" advAuto="0"/>
      <p:bldP spid="346" grpId="5" animBg="1" advAuto="0"/>
      <p:bldP spid="346" grpId="9" animBg="1" advAuto="0"/>
      <p:bldP spid="346" grpId="10" animBg="1" advAuto="0"/>
      <p:bldP spid="347" grpId="6" animBg="1" advAuto="0"/>
      <p:bldP spid="347" grpId="11" animBg="1" advAuto="0"/>
      <p:bldP spid="347" grpId="12" animBg="1" advAuto="0"/>
      <p:bldP spid="348" grpId="2" animBg="1" advAuto="0"/>
      <p:bldP spid="349" grpId="3" animBg="1" advAuto="0"/>
      <p:bldP spid="350" grpId="1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TextBox 1"/>
          <p:cNvSpPr txBox="1"/>
          <p:nvPr/>
        </p:nvSpPr>
        <p:spPr>
          <a:xfrm>
            <a:off x="459840" y="72111"/>
            <a:ext cx="1159506" cy="238188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endParaRPr/>
          </a:p>
          <a:p>
            <a:pPr algn="ctr">
              <a:defRPr sz="15700" b="1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chemeClr val="accent2"/>
                </a:solidFill>
                <a:effectLst>
                  <a:outerShdw blurRad="12700" dist="63500" dir="18900000" rotWithShape="0">
                    <a:srgbClr val="000000"/>
                  </a:outerShdw>
                </a:effectLst>
              </a:defRPr>
            </a:pPr>
            <a:r>
              <a:t>C</a:t>
            </a:r>
          </a:p>
        </p:txBody>
      </p:sp>
      <p:sp>
        <p:nvSpPr>
          <p:cNvPr id="115" name="TextBox 1"/>
          <p:cNvSpPr txBox="1"/>
          <p:nvPr/>
        </p:nvSpPr>
        <p:spPr>
          <a:xfrm>
            <a:off x="2150214" y="72111"/>
            <a:ext cx="1159506" cy="238188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endParaRPr/>
          </a:p>
          <a:p>
            <a:pPr algn="ctr">
              <a:defRPr sz="15700" b="1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chemeClr val="accent5">
                    <a:satOff val="-6843"/>
                    <a:lumOff val="-10705"/>
                  </a:schemeClr>
                </a:solidFill>
                <a:effectLst>
                  <a:outerShdw blurRad="12700" dist="63500" dir="18900000" rotWithShape="0">
                    <a:srgbClr val="000000"/>
                  </a:outerShdw>
                </a:effectLst>
              </a:defRPr>
            </a:pPr>
            <a:r>
              <a:t>C</a:t>
            </a:r>
          </a:p>
        </p:txBody>
      </p:sp>
      <p:sp>
        <p:nvSpPr>
          <p:cNvPr id="116" name="TextBox 1"/>
          <p:cNvSpPr txBox="1"/>
          <p:nvPr/>
        </p:nvSpPr>
        <p:spPr>
          <a:xfrm>
            <a:off x="3840588" y="72111"/>
            <a:ext cx="1159506" cy="238188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endParaRPr/>
          </a:p>
          <a:p>
            <a:pPr algn="ctr">
              <a:defRPr sz="15700" b="1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chemeClr val="accent3">
                    <a:satOff val="-6373"/>
                    <a:lumOff val="-10823"/>
                  </a:schemeClr>
                </a:solidFill>
                <a:effectLst>
                  <a:outerShdw blurRad="12700" dist="63500" dir="18900000" rotWithShape="0">
                    <a:srgbClr val="000000"/>
                  </a:outerShdw>
                </a:effectLst>
              </a:defRPr>
            </a:pPr>
            <a:r>
              <a:t>C</a:t>
            </a:r>
          </a:p>
        </p:txBody>
      </p:sp>
      <p:pic>
        <p:nvPicPr>
          <p:cNvPr id="117" name="persian cat.png" descr="persian cat.png"/>
          <p:cNvPicPr>
            <a:picLocks noChangeAspect="1"/>
          </p:cNvPicPr>
          <p:nvPr/>
        </p:nvPicPr>
        <p:blipFill>
          <a:blip r:embed="rId2"/>
          <a:srcRect t="9156" b="3222"/>
          <a:stretch>
            <a:fillRect/>
          </a:stretch>
        </p:blipFill>
        <p:spPr>
          <a:xfrm>
            <a:off x="69483" y="2843594"/>
            <a:ext cx="2855229" cy="3752678"/>
          </a:xfrm>
          <a:prstGeom prst="rect">
            <a:avLst/>
          </a:prstGeom>
          <a:ln w="12700">
            <a:miter lim="400000"/>
          </a:ln>
        </p:spPr>
      </p:pic>
      <p:pic>
        <p:nvPicPr>
          <p:cNvPr id="118" name="white cat.png" descr="white cat.png"/>
          <p:cNvPicPr>
            <a:picLocks noChangeAspect="1"/>
          </p:cNvPicPr>
          <p:nvPr/>
        </p:nvPicPr>
        <p:blipFill>
          <a:blip r:embed="rId3"/>
          <a:srcRect t="9108" b="4472"/>
          <a:stretch>
            <a:fillRect/>
          </a:stretch>
        </p:blipFill>
        <p:spPr>
          <a:xfrm>
            <a:off x="2852356" y="2753049"/>
            <a:ext cx="2664976" cy="3454585"/>
          </a:xfrm>
          <a:prstGeom prst="rect">
            <a:avLst/>
          </a:prstGeom>
          <a:ln w="12700">
            <a:miter lim="400000"/>
          </a:ln>
        </p:spPr>
      </p:pic>
      <p:pic>
        <p:nvPicPr>
          <p:cNvPr id="119" name="Donskoy cat.png" descr="Donskoy cat.png"/>
          <p:cNvPicPr>
            <a:picLocks noChangeAspect="1"/>
          </p:cNvPicPr>
          <p:nvPr/>
        </p:nvPicPr>
        <p:blipFill>
          <a:blip r:embed="rId4"/>
          <a:srcRect t="3263" b="3263"/>
          <a:stretch>
            <a:fillRect/>
          </a:stretch>
        </p:blipFill>
        <p:spPr>
          <a:xfrm>
            <a:off x="5301574" y="1032081"/>
            <a:ext cx="4100903" cy="5749855"/>
          </a:xfrm>
          <a:prstGeom prst="rect">
            <a:avLst/>
          </a:prstGeom>
          <a:ln w="12700">
            <a:miter lim="400000"/>
          </a:ln>
        </p:spPr>
      </p:pic>
      <p:sp>
        <p:nvSpPr>
          <p:cNvPr id="120" name="TextBox 4"/>
          <p:cNvSpPr txBox="1"/>
          <p:nvPr/>
        </p:nvSpPr>
        <p:spPr>
          <a:xfrm>
            <a:off x="605755" y="1824075"/>
            <a:ext cx="788998" cy="8937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b="1"/>
            </a:pPr>
            <a:endParaRPr/>
          </a:p>
          <a:p>
            <a:pPr>
              <a:defRPr sz="4000" b="1" i="1">
                <a:solidFill>
                  <a:srgbClr val="640000"/>
                </a:solidFill>
              </a:defRPr>
            </a:pPr>
            <a:r>
              <a:t>/k/</a:t>
            </a:r>
          </a:p>
        </p:txBody>
      </p:sp>
      <p:sp>
        <p:nvSpPr>
          <p:cNvPr id="121" name="TextBox 4"/>
          <p:cNvSpPr txBox="1"/>
          <p:nvPr/>
        </p:nvSpPr>
        <p:spPr>
          <a:xfrm>
            <a:off x="2316974" y="1824075"/>
            <a:ext cx="788998" cy="8937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b="1"/>
            </a:pPr>
            <a:endParaRPr/>
          </a:p>
          <a:p>
            <a:pPr>
              <a:defRPr sz="4000" b="1" i="1">
                <a:solidFill>
                  <a:srgbClr val="640000"/>
                </a:solidFill>
              </a:defRPr>
            </a:pPr>
            <a:r>
              <a:t>/k/</a:t>
            </a:r>
          </a:p>
        </p:txBody>
      </p:sp>
      <p:sp>
        <p:nvSpPr>
          <p:cNvPr id="122" name="TextBox 4"/>
          <p:cNvSpPr txBox="1"/>
          <p:nvPr/>
        </p:nvSpPr>
        <p:spPr>
          <a:xfrm>
            <a:off x="4090113" y="1742625"/>
            <a:ext cx="788999" cy="8937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b="1"/>
            </a:pPr>
            <a:endParaRPr/>
          </a:p>
          <a:p>
            <a:pPr>
              <a:defRPr sz="4000" b="1" i="1">
                <a:solidFill>
                  <a:srgbClr val="640000"/>
                </a:solidFill>
              </a:defRPr>
            </a:pPr>
            <a:r>
              <a:t>/k/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afterEffect">
                                  <p:stCondLst>
                                    <p:cond delay="1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23" presetClass="entr" presetSubtype="16" fill="hold" grpId="2" nodeType="afterEffect">
                                  <p:stCondLst>
                                    <p:cond delay="1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3" presetClass="entr" presetSubtype="16" fill="hold" grpId="3" nodeType="afterEffect">
                                  <p:stCondLst>
                                    <p:cond delay="1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23" presetClass="entr" presetSubtype="16" fill="hold" grpId="4" nodeType="afterEffect">
                                  <p:stCondLst>
                                    <p:cond delay="1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3" presetClass="entr" presetSubtype="16" fill="hold" grpId="5" nodeType="afterEffect">
                                  <p:stCondLst>
                                    <p:cond delay="1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3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250"/>
                            </p:stCondLst>
                            <p:childTnLst>
                              <p:par>
                                <p:cTn id="30" presetID="23" presetClass="entr" presetSubtype="16" fill="hold" grpId="6" nodeType="afterEffect">
                                  <p:stCondLst>
                                    <p:cond delay="1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3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0"/>
                            </p:stCondLst>
                            <p:childTnLst>
                              <p:par>
                                <p:cTn id="35" presetID="2" presetClass="entr" presetSubtype="1" fill="hold" grpId="7" nodeType="afterEffect">
                                  <p:stCondLst>
                                    <p:cond delay="1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750"/>
                            </p:stCondLst>
                            <p:childTnLst>
                              <p:par>
                                <p:cTn id="40" presetID="2" presetClass="entr" presetSubtype="1" fill="hold" grpId="8" nodeType="afterEffect">
                                  <p:stCondLst>
                                    <p:cond delay="1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3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2" presetClass="entr" presetSubtype="1" fill="hold" grpId="9" nodeType="afterEffect">
                                  <p:stCondLst>
                                    <p:cond delay="1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3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mph" presetSubtype="0" accel="50000" decel="50000" fill="hold" grpId="1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1" dur="300" fill="hold"/>
                                        <p:tgtEl>
                                          <p:spTgt spid="120"/>
                                        </p:tgtEl>
                                      </p:cBhvr>
                                      <p:by x="373239" y="373239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mph" presetSubtype="0" accel="50000" decel="50000" fill="hold" grpId="11" nodeType="after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54" dur="300" fill="hold"/>
                                        <p:tgtEl>
                                          <p:spTgt spid="120"/>
                                        </p:tgtEl>
                                      </p:cBhvr>
                                      <p:by x="25466" y="25466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mph" presetSubtype="0" accel="50000" decel="50000" fill="hold" grpId="1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300" fill="hold"/>
                                        <p:tgtEl>
                                          <p:spTgt spid="121"/>
                                        </p:tgtEl>
                                      </p:cBhvr>
                                      <p:by x="455280" y="45528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mph" presetSubtype="0" accel="50000" decel="50000" fill="hold" grpId="13" nodeType="after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60" dur="300" fill="hold"/>
                                        <p:tgtEl>
                                          <p:spTgt spid="121"/>
                                        </p:tgtEl>
                                      </p:cBhvr>
                                      <p:by x="21761" y="21761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mph" presetSubtype="0" accel="50000" decel="50000" fill="hold" grpId="14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3" dur="300" fill="hold"/>
                                        <p:tgtEl>
                                          <p:spTgt spid="122"/>
                                        </p:tgtEl>
                                      </p:cBhvr>
                                      <p:by x="289480" y="28948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mph" presetSubtype="0" accel="50000" decel="50000" fill="hold" grpId="15" nodeType="after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66" dur="300" fill="hold"/>
                                        <p:tgtEl>
                                          <p:spTgt spid="122"/>
                                        </p:tgtEl>
                                      </p:cBhvr>
                                      <p:by x="32487" y="32487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" grpId="1" animBg="1" advAuto="0"/>
      <p:bldP spid="115" grpId="2" animBg="1" advAuto="0"/>
      <p:bldP spid="116" grpId="3" animBg="1" advAuto="0"/>
      <p:bldP spid="117" grpId="7" animBg="1" advAuto="0"/>
      <p:bldP spid="118" grpId="8" animBg="1" advAuto="0"/>
      <p:bldP spid="119" grpId="9" animBg="1" advAuto="0"/>
      <p:bldP spid="120" grpId="4" animBg="1" advAuto="0"/>
      <p:bldP spid="120" grpId="10" animBg="1" advAuto="0"/>
      <p:bldP spid="120" grpId="11" animBg="1" advAuto="0"/>
      <p:bldP spid="121" grpId="5" animBg="1" advAuto="0"/>
      <p:bldP spid="121" grpId="12" animBg="1" advAuto="0"/>
      <p:bldP spid="121" grpId="13" animBg="1" advAuto="0"/>
      <p:bldP spid="122" grpId="6" animBg="1" advAuto="0"/>
      <p:bldP spid="122" grpId="14" animBg="1" advAuto="0"/>
      <p:bldP spid="122" grpId="15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TextBox 1"/>
          <p:cNvSpPr txBox="1"/>
          <p:nvPr/>
        </p:nvSpPr>
        <p:spPr>
          <a:xfrm>
            <a:off x="459840" y="72111"/>
            <a:ext cx="1361038" cy="238188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endParaRPr/>
          </a:p>
          <a:p>
            <a:pPr algn="ctr">
              <a:defRPr sz="15700" b="1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chemeClr val="accent2"/>
                </a:solidFill>
                <a:effectLst>
                  <a:outerShdw blurRad="12700" dist="63500" dir="18900000" rotWithShape="0">
                    <a:srgbClr val="000000"/>
                  </a:outerShdw>
                </a:effectLst>
              </a:defRPr>
            </a:pPr>
            <a:r>
              <a:t>D</a:t>
            </a:r>
          </a:p>
        </p:txBody>
      </p:sp>
      <p:sp>
        <p:nvSpPr>
          <p:cNvPr id="125" name="TextBox 1"/>
          <p:cNvSpPr txBox="1"/>
          <p:nvPr/>
        </p:nvSpPr>
        <p:spPr>
          <a:xfrm>
            <a:off x="2150214" y="72111"/>
            <a:ext cx="1361038" cy="238188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endParaRPr/>
          </a:p>
          <a:p>
            <a:pPr algn="ctr">
              <a:defRPr sz="15700" b="1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chemeClr val="accent5">
                    <a:satOff val="-6843"/>
                    <a:lumOff val="-10705"/>
                  </a:schemeClr>
                </a:solidFill>
                <a:effectLst>
                  <a:outerShdw blurRad="12700" dist="63500" dir="18900000" rotWithShape="0">
                    <a:srgbClr val="000000"/>
                  </a:outerShdw>
                </a:effectLst>
              </a:defRPr>
            </a:pPr>
            <a:r>
              <a:t>D</a:t>
            </a:r>
          </a:p>
        </p:txBody>
      </p:sp>
      <p:sp>
        <p:nvSpPr>
          <p:cNvPr id="126" name="TextBox 1"/>
          <p:cNvSpPr txBox="1"/>
          <p:nvPr/>
        </p:nvSpPr>
        <p:spPr>
          <a:xfrm>
            <a:off x="3840588" y="72111"/>
            <a:ext cx="1361037" cy="238188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endParaRPr/>
          </a:p>
          <a:p>
            <a:pPr algn="ctr">
              <a:defRPr sz="15700" b="1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chemeClr val="accent3">
                    <a:satOff val="-6373"/>
                    <a:lumOff val="-10823"/>
                  </a:schemeClr>
                </a:solidFill>
                <a:effectLst>
                  <a:outerShdw blurRad="12700" dist="63500" dir="18900000" rotWithShape="0">
                    <a:srgbClr val="000000"/>
                  </a:outerShdw>
                </a:effectLst>
              </a:defRPr>
            </a:pPr>
            <a:r>
              <a:t>D</a:t>
            </a:r>
          </a:p>
        </p:txBody>
      </p:sp>
      <p:pic>
        <p:nvPicPr>
          <p:cNvPr id="127" name="australian sheppeard.png" descr="australian sheppeard.png"/>
          <p:cNvPicPr>
            <a:picLocks noChangeAspect="1"/>
          </p:cNvPicPr>
          <p:nvPr/>
        </p:nvPicPr>
        <p:blipFill>
          <a:blip r:embed="rId2"/>
          <a:srcRect t="6189" b="6189"/>
          <a:stretch>
            <a:fillRect/>
          </a:stretch>
        </p:blipFill>
        <p:spPr>
          <a:xfrm>
            <a:off x="69483" y="2858174"/>
            <a:ext cx="2336618" cy="307105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8" name="bassett.png" descr="bassett.png"/>
          <p:cNvPicPr>
            <a:picLocks noChangeAspect="1"/>
          </p:cNvPicPr>
          <p:nvPr/>
        </p:nvPicPr>
        <p:blipFill>
          <a:blip r:embed="rId3"/>
          <a:srcRect t="6790" b="6790"/>
          <a:stretch>
            <a:fillRect/>
          </a:stretch>
        </p:blipFill>
        <p:spPr>
          <a:xfrm>
            <a:off x="2477387" y="2925576"/>
            <a:ext cx="2958015" cy="38344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9" name="belgian malinois.png" descr="belgian malinois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186927" y="591614"/>
            <a:ext cx="4100903" cy="6151355"/>
          </a:xfrm>
          <a:prstGeom prst="rect">
            <a:avLst/>
          </a:prstGeom>
          <a:ln w="12700">
            <a:miter lim="400000"/>
          </a:ln>
        </p:spPr>
      </p:pic>
      <p:sp>
        <p:nvSpPr>
          <p:cNvPr id="130" name="TextBox 4"/>
          <p:cNvSpPr txBox="1"/>
          <p:nvPr/>
        </p:nvSpPr>
        <p:spPr>
          <a:xfrm>
            <a:off x="605755" y="1824075"/>
            <a:ext cx="813307" cy="8937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b="1"/>
            </a:pPr>
            <a:endParaRPr/>
          </a:p>
          <a:p>
            <a:pPr>
              <a:defRPr sz="4000" b="1" i="1">
                <a:solidFill>
                  <a:srgbClr val="640000"/>
                </a:solidFill>
              </a:defRPr>
            </a:pPr>
            <a:r>
              <a:t>/d/</a:t>
            </a:r>
          </a:p>
        </p:txBody>
      </p:sp>
      <p:sp>
        <p:nvSpPr>
          <p:cNvPr id="131" name="TextBox 4"/>
          <p:cNvSpPr txBox="1"/>
          <p:nvPr/>
        </p:nvSpPr>
        <p:spPr>
          <a:xfrm>
            <a:off x="2316974" y="1824075"/>
            <a:ext cx="813307" cy="8937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b="1"/>
            </a:pPr>
            <a:endParaRPr/>
          </a:p>
          <a:p>
            <a:pPr>
              <a:defRPr sz="4000" b="1" i="1">
                <a:solidFill>
                  <a:srgbClr val="640000"/>
                </a:solidFill>
              </a:defRPr>
            </a:pPr>
            <a:r>
              <a:t>/d/</a:t>
            </a:r>
          </a:p>
        </p:txBody>
      </p:sp>
      <p:sp>
        <p:nvSpPr>
          <p:cNvPr id="132" name="TextBox 4"/>
          <p:cNvSpPr txBox="1"/>
          <p:nvPr/>
        </p:nvSpPr>
        <p:spPr>
          <a:xfrm>
            <a:off x="4090113" y="1742625"/>
            <a:ext cx="813307" cy="8937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b="1"/>
            </a:pPr>
            <a:endParaRPr/>
          </a:p>
          <a:p>
            <a:pPr>
              <a:defRPr sz="4000" b="1" i="1">
                <a:solidFill>
                  <a:srgbClr val="640000"/>
                </a:solidFill>
              </a:defRPr>
            </a:pPr>
            <a:r>
              <a:t>/d/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afterEffect">
                                  <p:stCondLst>
                                    <p:cond delay="1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23" presetClass="entr" presetSubtype="16" fill="hold" grpId="2" nodeType="afterEffect">
                                  <p:stCondLst>
                                    <p:cond delay="1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3" presetClass="entr" presetSubtype="16" fill="hold" grpId="3" nodeType="afterEffect">
                                  <p:stCondLst>
                                    <p:cond delay="1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23" presetClass="entr" presetSubtype="16" fill="hold" grpId="4" nodeType="afterEffect">
                                  <p:stCondLst>
                                    <p:cond delay="1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3" presetClass="entr" presetSubtype="16" fill="hold" grpId="5" nodeType="afterEffect">
                                  <p:stCondLst>
                                    <p:cond delay="1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3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250"/>
                            </p:stCondLst>
                            <p:childTnLst>
                              <p:par>
                                <p:cTn id="30" presetID="23" presetClass="entr" presetSubtype="16" fill="hold" grpId="6" nodeType="afterEffect">
                                  <p:stCondLst>
                                    <p:cond delay="1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3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0"/>
                            </p:stCondLst>
                            <p:childTnLst>
                              <p:par>
                                <p:cTn id="35" presetID="2" presetClass="entr" presetSubtype="1" fill="hold" grpId="7" nodeType="afterEffect">
                                  <p:stCondLst>
                                    <p:cond delay="1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750"/>
                            </p:stCondLst>
                            <p:childTnLst>
                              <p:par>
                                <p:cTn id="40" presetID="2" presetClass="entr" presetSubtype="1" fill="hold" grpId="8" nodeType="afterEffect">
                                  <p:stCondLst>
                                    <p:cond delay="1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3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2" presetClass="entr" presetSubtype="1" fill="hold" grpId="9" nodeType="afterEffect">
                                  <p:stCondLst>
                                    <p:cond delay="1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3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mph" presetSubtype="0" accel="50000" decel="50000" fill="hold" grpId="10" nodeType="after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51" dur="300" fill="hold"/>
                                        <p:tgtEl>
                                          <p:spTgt spid="130"/>
                                        </p:tgtEl>
                                      </p:cBhvr>
                                      <p:by x="373239" y="373239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mph" presetSubtype="0" accel="50000" decel="50000" fill="hold" grpId="11" nodeType="after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54" dur="300" fill="hold"/>
                                        <p:tgtEl>
                                          <p:spTgt spid="130"/>
                                        </p:tgtEl>
                                      </p:cBhvr>
                                      <p:by x="25466" y="25466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mph" presetSubtype="0" accel="50000" decel="50000" fill="hold" grpId="1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300" fill="hold"/>
                                        <p:tgtEl>
                                          <p:spTgt spid="131"/>
                                        </p:tgtEl>
                                      </p:cBhvr>
                                      <p:by x="455280" y="45528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mph" presetSubtype="0" accel="50000" decel="50000" fill="hold" grpId="13" nodeType="after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60" dur="300" fill="hold"/>
                                        <p:tgtEl>
                                          <p:spTgt spid="131"/>
                                        </p:tgtEl>
                                      </p:cBhvr>
                                      <p:by x="21761" y="21761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mph" presetSubtype="0" accel="50000" decel="50000" fill="hold" grpId="14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3" dur="300" fill="hold"/>
                                        <p:tgtEl>
                                          <p:spTgt spid="132"/>
                                        </p:tgtEl>
                                      </p:cBhvr>
                                      <p:by x="289480" y="28948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mph" presetSubtype="0" accel="50000" decel="50000" fill="hold" grpId="15" nodeType="after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66" dur="300" fill="hold"/>
                                        <p:tgtEl>
                                          <p:spTgt spid="132"/>
                                        </p:tgtEl>
                                      </p:cBhvr>
                                      <p:by x="32487" y="32487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" grpId="1" animBg="1" advAuto="0"/>
      <p:bldP spid="125" grpId="2" animBg="1" advAuto="0"/>
      <p:bldP spid="126" grpId="3" animBg="1" advAuto="0"/>
      <p:bldP spid="127" grpId="7" animBg="1" advAuto="0"/>
      <p:bldP spid="128" grpId="8" animBg="1" advAuto="0"/>
      <p:bldP spid="129" grpId="9" animBg="1" advAuto="0"/>
      <p:bldP spid="130" grpId="4" animBg="1" advAuto="0"/>
      <p:bldP spid="130" grpId="10" animBg="1" advAuto="0"/>
      <p:bldP spid="130" grpId="11" animBg="1" advAuto="0"/>
      <p:bldP spid="131" grpId="5" animBg="1" advAuto="0"/>
      <p:bldP spid="131" grpId="12" animBg="1" advAuto="0"/>
      <p:bldP spid="131" grpId="13" animBg="1" advAuto="0"/>
      <p:bldP spid="132" grpId="6" animBg="1" advAuto="0"/>
      <p:bldP spid="132" grpId="14" animBg="1" advAuto="0"/>
      <p:bldP spid="132" grpId="15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TextBox 1"/>
          <p:cNvSpPr txBox="1"/>
          <p:nvPr/>
        </p:nvSpPr>
        <p:spPr>
          <a:xfrm>
            <a:off x="459840" y="72111"/>
            <a:ext cx="1076751" cy="238188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endParaRPr/>
          </a:p>
          <a:p>
            <a:pPr algn="ctr">
              <a:defRPr sz="15700" b="1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chemeClr val="accent2"/>
                </a:solidFill>
                <a:effectLst>
                  <a:outerShdw blurRad="12700" dist="63500" dir="18900000" rotWithShape="0">
                    <a:srgbClr val="000000"/>
                  </a:outerShdw>
                </a:effectLst>
              </a:defRPr>
            </a:pPr>
            <a:r>
              <a:t>E</a:t>
            </a:r>
          </a:p>
        </p:txBody>
      </p:sp>
      <p:sp>
        <p:nvSpPr>
          <p:cNvPr id="135" name="TextBox 1"/>
          <p:cNvSpPr txBox="1"/>
          <p:nvPr/>
        </p:nvSpPr>
        <p:spPr>
          <a:xfrm>
            <a:off x="2150214" y="72111"/>
            <a:ext cx="1076751" cy="238188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endParaRPr/>
          </a:p>
          <a:p>
            <a:pPr algn="ctr">
              <a:defRPr sz="15700" b="1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chemeClr val="accent5">
                    <a:satOff val="-6843"/>
                    <a:lumOff val="-10705"/>
                  </a:schemeClr>
                </a:solidFill>
                <a:effectLst>
                  <a:outerShdw blurRad="12700" dist="63500" dir="18900000" rotWithShape="0">
                    <a:srgbClr val="000000"/>
                  </a:outerShdw>
                </a:effectLst>
              </a:defRPr>
            </a:pPr>
            <a:r>
              <a:t>E</a:t>
            </a:r>
          </a:p>
        </p:txBody>
      </p:sp>
      <p:sp>
        <p:nvSpPr>
          <p:cNvPr id="136" name="TextBox 1"/>
          <p:cNvSpPr txBox="1"/>
          <p:nvPr/>
        </p:nvSpPr>
        <p:spPr>
          <a:xfrm>
            <a:off x="3840588" y="72111"/>
            <a:ext cx="1076751" cy="238188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endParaRPr/>
          </a:p>
          <a:p>
            <a:pPr algn="ctr">
              <a:defRPr sz="15700" b="1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chemeClr val="accent3">
                    <a:satOff val="-6373"/>
                    <a:lumOff val="-10823"/>
                  </a:schemeClr>
                </a:solidFill>
                <a:effectLst>
                  <a:outerShdw blurRad="12700" dist="63500" dir="18900000" rotWithShape="0">
                    <a:srgbClr val="000000"/>
                  </a:outerShdw>
                </a:effectLst>
              </a:defRPr>
            </a:pPr>
            <a:r>
              <a:t>E</a:t>
            </a:r>
          </a:p>
        </p:txBody>
      </p:sp>
      <p:pic>
        <p:nvPicPr>
          <p:cNvPr id="137" name="african savanna bush elephant image.png" descr="african savanna bush elephant image.png"/>
          <p:cNvPicPr>
            <a:picLocks noChangeAspect="1"/>
          </p:cNvPicPr>
          <p:nvPr/>
        </p:nvPicPr>
        <p:blipFill>
          <a:blip r:embed="rId2"/>
          <a:srcRect t="6189" b="6189"/>
          <a:stretch>
            <a:fillRect/>
          </a:stretch>
        </p:blipFill>
        <p:spPr>
          <a:xfrm>
            <a:off x="27793" y="2750016"/>
            <a:ext cx="2826728" cy="37152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8" name="indian elephant.png" descr="indian elephant.png"/>
          <p:cNvPicPr>
            <a:picLocks noChangeAspect="1"/>
          </p:cNvPicPr>
          <p:nvPr/>
        </p:nvPicPr>
        <p:blipFill>
          <a:blip r:embed="rId3"/>
          <a:srcRect t="6790" b="6790"/>
          <a:stretch>
            <a:fillRect/>
          </a:stretch>
        </p:blipFill>
        <p:spPr>
          <a:xfrm>
            <a:off x="2550344" y="2117134"/>
            <a:ext cx="3657250" cy="47408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39" name="african forest elephant image.png" descr="african forest elephant image.png"/>
          <p:cNvPicPr>
            <a:picLocks noChangeAspect="1"/>
          </p:cNvPicPr>
          <p:nvPr/>
        </p:nvPicPr>
        <p:blipFill>
          <a:blip r:embed="rId4"/>
          <a:srcRect l="602" r="602"/>
          <a:stretch>
            <a:fillRect/>
          </a:stretch>
        </p:blipFill>
        <p:spPr>
          <a:xfrm>
            <a:off x="5186927" y="554072"/>
            <a:ext cx="4100903" cy="6226438"/>
          </a:xfrm>
          <a:prstGeom prst="rect">
            <a:avLst/>
          </a:prstGeom>
          <a:ln w="12700">
            <a:miter lim="400000"/>
          </a:ln>
        </p:spPr>
      </p:pic>
      <p:sp>
        <p:nvSpPr>
          <p:cNvPr id="140" name="TextBox 4"/>
          <p:cNvSpPr txBox="1"/>
          <p:nvPr/>
        </p:nvSpPr>
        <p:spPr>
          <a:xfrm>
            <a:off x="605755" y="1824075"/>
            <a:ext cx="782301" cy="8937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b="1"/>
            </a:pPr>
            <a:endParaRPr/>
          </a:p>
          <a:p>
            <a:pPr>
              <a:defRPr sz="4000" b="1" i="1">
                <a:ln w="25400" cap="flat">
                  <a:solidFill>
                    <a:srgbClr val="FFFFFF"/>
                  </a:solidFill>
                  <a:prstDash val="solid"/>
                  <a:miter lim="400000"/>
                </a:ln>
                <a:solidFill>
                  <a:srgbClr val="640000"/>
                </a:solidFill>
              </a:defRPr>
            </a:pPr>
            <a:r>
              <a:t>/e/</a:t>
            </a:r>
          </a:p>
        </p:txBody>
      </p:sp>
      <p:sp>
        <p:nvSpPr>
          <p:cNvPr id="141" name="TextBox 4"/>
          <p:cNvSpPr txBox="1"/>
          <p:nvPr/>
        </p:nvSpPr>
        <p:spPr>
          <a:xfrm>
            <a:off x="2316974" y="1824075"/>
            <a:ext cx="782301" cy="8937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b="1"/>
            </a:pPr>
            <a:endParaRPr/>
          </a:p>
          <a:p>
            <a:pPr>
              <a:defRPr sz="4000" b="1" i="1">
                <a:ln w="12700" cap="flat">
                  <a:solidFill>
                    <a:srgbClr val="FFFFFF"/>
                  </a:solidFill>
                  <a:prstDash val="solid"/>
                  <a:miter lim="400000"/>
                </a:ln>
                <a:solidFill>
                  <a:srgbClr val="640000"/>
                </a:solidFill>
              </a:defRPr>
            </a:pPr>
            <a:r>
              <a:t>/e/</a:t>
            </a:r>
          </a:p>
        </p:txBody>
      </p:sp>
      <p:sp>
        <p:nvSpPr>
          <p:cNvPr id="142" name="TextBox 4"/>
          <p:cNvSpPr txBox="1"/>
          <p:nvPr/>
        </p:nvSpPr>
        <p:spPr>
          <a:xfrm>
            <a:off x="4090113" y="1742625"/>
            <a:ext cx="782302" cy="8937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b="1"/>
            </a:pPr>
            <a:endParaRPr/>
          </a:p>
          <a:p>
            <a:pPr>
              <a:defRPr sz="4000" b="1" i="1">
                <a:ln w="12700" cap="flat">
                  <a:solidFill>
                    <a:srgbClr val="FFFFFF"/>
                  </a:solidFill>
                  <a:prstDash val="solid"/>
                  <a:miter lim="400000"/>
                </a:ln>
                <a:solidFill>
                  <a:srgbClr val="640000"/>
                </a:solidFill>
              </a:defRPr>
            </a:pPr>
            <a:r>
              <a:t>/e/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afterEffect">
                                  <p:stCondLst>
                                    <p:cond delay="1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23" presetClass="entr" presetSubtype="16" fill="hold" grpId="2" nodeType="afterEffect">
                                  <p:stCondLst>
                                    <p:cond delay="1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3" presetClass="entr" presetSubtype="16" fill="hold" grpId="3" nodeType="afterEffect">
                                  <p:stCondLst>
                                    <p:cond delay="1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23" presetClass="entr" presetSubtype="16" fill="hold" grpId="4" nodeType="afterEffect">
                                  <p:stCondLst>
                                    <p:cond delay="1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3" presetClass="entr" presetSubtype="16" fill="hold" grpId="5" nodeType="afterEffect">
                                  <p:stCondLst>
                                    <p:cond delay="1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3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250"/>
                            </p:stCondLst>
                            <p:childTnLst>
                              <p:par>
                                <p:cTn id="30" presetID="23" presetClass="entr" presetSubtype="16" fill="hold" grpId="6" nodeType="afterEffect">
                                  <p:stCondLst>
                                    <p:cond delay="1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3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0"/>
                            </p:stCondLst>
                            <p:childTnLst>
                              <p:par>
                                <p:cTn id="35" presetID="2" presetClass="entr" presetSubtype="1" fill="hold" grpId="7" nodeType="afterEffect">
                                  <p:stCondLst>
                                    <p:cond delay="1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750"/>
                            </p:stCondLst>
                            <p:childTnLst>
                              <p:par>
                                <p:cTn id="40" presetID="2" presetClass="entr" presetSubtype="1" fill="hold" grpId="8" nodeType="afterEffect">
                                  <p:stCondLst>
                                    <p:cond delay="1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3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2" presetClass="entr" presetSubtype="1" fill="hold" grpId="9" nodeType="afterEffect">
                                  <p:stCondLst>
                                    <p:cond delay="1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3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mph" presetSubtype="0" accel="50000" decel="50000" fill="hold" grpId="10" nodeType="afterEffect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id="51" dur="300" fill="hold"/>
                                        <p:tgtEl>
                                          <p:spTgt spid="140"/>
                                        </p:tgtEl>
                                      </p:cBhvr>
                                      <p:by x="373239" y="373239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mph" presetSubtype="0" accel="50000" decel="50000" fill="hold" grpId="11" nodeType="after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54" dur="300" fill="hold"/>
                                        <p:tgtEl>
                                          <p:spTgt spid="140"/>
                                        </p:tgtEl>
                                      </p:cBhvr>
                                      <p:by x="25466" y="25466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mph" presetSubtype="0" accel="50000" decel="50000" fill="hold" grpId="1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300" fill="hold"/>
                                        <p:tgtEl>
                                          <p:spTgt spid="141"/>
                                        </p:tgtEl>
                                      </p:cBhvr>
                                      <p:by x="455280" y="45528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mph" presetSubtype="0" accel="50000" decel="50000" fill="hold" grpId="13" nodeType="after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60" dur="300" fill="hold"/>
                                        <p:tgtEl>
                                          <p:spTgt spid="141"/>
                                        </p:tgtEl>
                                      </p:cBhvr>
                                      <p:by x="21761" y="21761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mph" presetSubtype="0" accel="50000" decel="50000" fill="hold" grpId="14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3" dur="300" fill="hold"/>
                                        <p:tgtEl>
                                          <p:spTgt spid="142"/>
                                        </p:tgtEl>
                                      </p:cBhvr>
                                      <p:by x="289480" y="28948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mph" presetSubtype="0" accel="50000" decel="50000" fill="hold" grpId="15" nodeType="after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66" dur="300" fill="hold"/>
                                        <p:tgtEl>
                                          <p:spTgt spid="142"/>
                                        </p:tgtEl>
                                      </p:cBhvr>
                                      <p:by x="32487" y="32487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" grpId="1" animBg="1" advAuto="0"/>
      <p:bldP spid="135" grpId="2" animBg="1" advAuto="0"/>
      <p:bldP spid="136" grpId="3" animBg="1" advAuto="0"/>
      <p:bldP spid="137" grpId="7" animBg="1" advAuto="0"/>
      <p:bldP spid="138" grpId="8" animBg="1" advAuto="0"/>
      <p:bldP spid="139" grpId="9" animBg="1" advAuto="0"/>
      <p:bldP spid="140" grpId="4" animBg="1" advAuto="0"/>
      <p:bldP spid="140" grpId="10" animBg="1" advAuto="0"/>
      <p:bldP spid="140" grpId="11" animBg="1" advAuto="0"/>
      <p:bldP spid="141" grpId="5" animBg="1" advAuto="0"/>
      <p:bldP spid="141" grpId="12" animBg="1" advAuto="0"/>
      <p:bldP spid="141" grpId="13" animBg="1" advAuto="0"/>
      <p:bldP spid="142" grpId="6" animBg="1" advAuto="0"/>
      <p:bldP spid="142" grpId="14" animBg="1" advAuto="0"/>
      <p:bldP spid="142" grpId="15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humphead wrasse fish .png" descr="humphead wrasse fish .png"/>
          <p:cNvPicPr>
            <a:picLocks noChangeAspect="1"/>
          </p:cNvPicPr>
          <p:nvPr/>
        </p:nvPicPr>
        <p:blipFill>
          <a:blip r:embed="rId2"/>
          <a:srcRect l="224" t="2176" r="224"/>
          <a:stretch>
            <a:fillRect/>
          </a:stretch>
        </p:blipFill>
        <p:spPr>
          <a:xfrm>
            <a:off x="3442262" y="-338535"/>
            <a:ext cx="7667965" cy="7534900"/>
          </a:xfrm>
          <a:prstGeom prst="rect">
            <a:avLst/>
          </a:prstGeom>
          <a:ln w="12700">
            <a:miter lim="400000"/>
          </a:ln>
        </p:spPr>
      </p:pic>
      <p:sp>
        <p:nvSpPr>
          <p:cNvPr id="145" name="TextBox 1"/>
          <p:cNvSpPr txBox="1"/>
          <p:nvPr/>
        </p:nvSpPr>
        <p:spPr>
          <a:xfrm>
            <a:off x="459840" y="72111"/>
            <a:ext cx="1019310" cy="238188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endParaRPr/>
          </a:p>
          <a:p>
            <a:pPr algn="ctr">
              <a:defRPr sz="15700" b="1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chemeClr val="accent2"/>
                </a:solidFill>
                <a:effectLst>
                  <a:outerShdw blurRad="12700" dist="63500" dir="18900000" rotWithShape="0">
                    <a:srgbClr val="000000"/>
                  </a:outerShdw>
                </a:effectLst>
              </a:defRPr>
            </a:pPr>
            <a:r>
              <a:t>F</a:t>
            </a:r>
          </a:p>
        </p:txBody>
      </p:sp>
      <p:sp>
        <p:nvSpPr>
          <p:cNvPr id="146" name="TextBox 1"/>
          <p:cNvSpPr txBox="1"/>
          <p:nvPr/>
        </p:nvSpPr>
        <p:spPr>
          <a:xfrm>
            <a:off x="2150214" y="72111"/>
            <a:ext cx="1019310" cy="238188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endParaRPr/>
          </a:p>
          <a:p>
            <a:pPr algn="ctr">
              <a:defRPr sz="15700" b="1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chemeClr val="accent5">
                    <a:satOff val="-6843"/>
                    <a:lumOff val="-10705"/>
                  </a:schemeClr>
                </a:solidFill>
                <a:effectLst>
                  <a:outerShdw blurRad="12700" dist="63500" dir="18900000" rotWithShape="0">
                    <a:srgbClr val="000000"/>
                  </a:outerShdw>
                </a:effectLst>
              </a:defRPr>
            </a:pPr>
            <a:r>
              <a:t>F</a:t>
            </a:r>
          </a:p>
        </p:txBody>
      </p:sp>
      <p:sp>
        <p:nvSpPr>
          <p:cNvPr id="147" name="TextBox 1"/>
          <p:cNvSpPr txBox="1"/>
          <p:nvPr/>
        </p:nvSpPr>
        <p:spPr>
          <a:xfrm>
            <a:off x="3840588" y="72111"/>
            <a:ext cx="1019309" cy="238188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endParaRPr/>
          </a:p>
          <a:p>
            <a:pPr algn="ctr">
              <a:defRPr sz="15700" b="1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chemeClr val="accent3">
                    <a:satOff val="-6373"/>
                    <a:lumOff val="-10823"/>
                  </a:schemeClr>
                </a:solidFill>
                <a:effectLst>
                  <a:outerShdw blurRad="12700" dist="63500" dir="18900000" rotWithShape="0">
                    <a:srgbClr val="000000"/>
                  </a:outerShdw>
                </a:effectLst>
              </a:defRPr>
            </a:pPr>
            <a:r>
              <a:t>F</a:t>
            </a:r>
          </a:p>
        </p:txBody>
      </p:sp>
      <p:pic>
        <p:nvPicPr>
          <p:cNvPr id="148" name="goldfish.png" descr="goldfish.png"/>
          <p:cNvPicPr>
            <a:picLocks noChangeAspect="1"/>
          </p:cNvPicPr>
          <p:nvPr/>
        </p:nvPicPr>
        <p:blipFill>
          <a:blip r:embed="rId3"/>
          <a:srcRect l="11957" r="2407"/>
          <a:stretch>
            <a:fillRect/>
          </a:stretch>
        </p:blipFill>
        <p:spPr>
          <a:xfrm>
            <a:off x="-13897" y="2762140"/>
            <a:ext cx="2555310" cy="2983943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Peacock Gudgeon fish.png" descr="Peacock Gudgeon fish.png"/>
          <p:cNvPicPr>
            <a:picLocks noChangeAspect="1"/>
          </p:cNvPicPr>
          <p:nvPr/>
        </p:nvPicPr>
        <p:blipFill>
          <a:blip r:embed="rId4"/>
          <a:srcRect l="2768" r="2768"/>
          <a:stretch>
            <a:fillRect/>
          </a:stretch>
        </p:blipFill>
        <p:spPr>
          <a:xfrm>
            <a:off x="2139796" y="2689717"/>
            <a:ext cx="3937470" cy="4168280"/>
          </a:xfrm>
          <a:prstGeom prst="rect">
            <a:avLst/>
          </a:prstGeom>
          <a:ln w="12700">
            <a:miter lim="400000"/>
          </a:ln>
        </p:spPr>
      </p:pic>
      <p:sp>
        <p:nvSpPr>
          <p:cNvPr id="150" name="TextBox 4"/>
          <p:cNvSpPr txBox="1"/>
          <p:nvPr/>
        </p:nvSpPr>
        <p:spPr>
          <a:xfrm>
            <a:off x="605755" y="1824075"/>
            <a:ext cx="705902" cy="8937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b="1"/>
            </a:pPr>
            <a:endParaRPr/>
          </a:p>
          <a:p>
            <a:pPr>
              <a:defRPr sz="4000" b="1" i="1">
                <a:ln w="25400" cap="flat">
                  <a:solidFill>
                    <a:srgbClr val="FFFFFF"/>
                  </a:solidFill>
                  <a:prstDash val="solid"/>
                  <a:miter lim="400000"/>
                </a:ln>
                <a:solidFill>
                  <a:srgbClr val="640000"/>
                </a:solidFill>
              </a:defRPr>
            </a:pPr>
            <a:r>
              <a:t>/f/</a:t>
            </a:r>
          </a:p>
        </p:txBody>
      </p:sp>
      <p:sp>
        <p:nvSpPr>
          <p:cNvPr id="151" name="TextBox 4"/>
          <p:cNvSpPr txBox="1"/>
          <p:nvPr/>
        </p:nvSpPr>
        <p:spPr>
          <a:xfrm>
            <a:off x="2316974" y="1824075"/>
            <a:ext cx="705902" cy="8937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b="1"/>
            </a:pPr>
            <a:endParaRPr/>
          </a:p>
          <a:p>
            <a:pPr>
              <a:defRPr sz="4000" b="1" i="1">
                <a:ln w="12700" cap="flat">
                  <a:solidFill>
                    <a:srgbClr val="FFFFFF"/>
                  </a:solidFill>
                  <a:prstDash val="solid"/>
                  <a:miter lim="400000"/>
                </a:ln>
                <a:solidFill>
                  <a:srgbClr val="640000"/>
                </a:solidFill>
              </a:defRPr>
            </a:pPr>
            <a:r>
              <a:t>/f/</a:t>
            </a:r>
          </a:p>
        </p:txBody>
      </p:sp>
      <p:sp>
        <p:nvSpPr>
          <p:cNvPr id="152" name="TextBox 4"/>
          <p:cNvSpPr txBox="1"/>
          <p:nvPr/>
        </p:nvSpPr>
        <p:spPr>
          <a:xfrm>
            <a:off x="4090113" y="1742625"/>
            <a:ext cx="705903" cy="8937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b="1"/>
            </a:pPr>
            <a:endParaRPr/>
          </a:p>
          <a:p>
            <a:pPr>
              <a:defRPr sz="4000" b="1" i="1">
                <a:ln w="12700" cap="flat">
                  <a:solidFill>
                    <a:srgbClr val="FFFFFF"/>
                  </a:solidFill>
                  <a:prstDash val="solid"/>
                  <a:miter lim="400000"/>
                </a:ln>
                <a:solidFill>
                  <a:srgbClr val="640000"/>
                </a:solidFill>
              </a:defRPr>
            </a:pPr>
            <a:r>
              <a:t>/f/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afterEffect">
                                  <p:stCondLst>
                                    <p:cond delay="1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23" presetClass="entr" presetSubtype="16" fill="hold" grpId="2" nodeType="afterEffect">
                                  <p:stCondLst>
                                    <p:cond delay="1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3" presetClass="entr" presetSubtype="16" fill="hold" grpId="3" nodeType="afterEffect">
                                  <p:stCondLst>
                                    <p:cond delay="1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23" presetClass="entr" presetSubtype="16" fill="hold" grpId="4" nodeType="afterEffect">
                                  <p:stCondLst>
                                    <p:cond delay="1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3" presetClass="entr" presetSubtype="16" fill="hold" grpId="5" nodeType="afterEffect">
                                  <p:stCondLst>
                                    <p:cond delay="1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3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250"/>
                            </p:stCondLst>
                            <p:childTnLst>
                              <p:par>
                                <p:cTn id="30" presetID="23" presetClass="entr" presetSubtype="16" fill="hold" grpId="6" nodeType="afterEffect">
                                  <p:stCondLst>
                                    <p:cond delay="1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3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0"/>
                            </p:stCondLst>
                            <p:childTnLst>
                              <p:par>
                                <p:cTn id="35" presetID="23" presetClass="entr" presetSubtype="16" fill="hold" grpId="7" nodeType="afterEffect">
                                  <p:stCondLst>
                                    <p:cond delay="1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750"/>
                            </p:stCondLst>
                            <p:childTnLst>
                              <p:par>
                                <p:cTn id="40" presetID="7" presetClass="entr" presetSubtype="8" fill="hold" grpId="8" nodeType="afterEffect">
                                  <p:stCondLst>
                                    <p:cond delay="1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23" presetClass="entr" presetSubtype="16" fill="hold" grpId="9" nodeType="afterEffect">
                                  <p:stCondLst>
                                    <p:cond delay="1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mph" presetSubtype="0" accel="50000" decel="50000" fill="hold" grpId="1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1" dur="300" fill="hold"/>
                                        <p:tgtEl>
                                          <p:spTgt spid="150"/>
                                        </p:tgtEl>
                                      </p:cBhvr>
                                      <p:by x="373239" y="373239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mph" presetSubtype="0" accel="50000" decel="50000" fill="hold" grpId="11" nodeType="after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54" dur="300" fill="hold"/>
                                        <p:tgtEl>
                                          <p:spTgt spid="150"/>
                                        </p:tgtEl>
                                      </p:cBhvr>
                                      <p:by x="25466" y="25466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mph" presetSubtype="0" accel="50000" decel="50000" fill="hold" grpId="1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300" fill="hold"/>
                                        <p:tgtEl>
                                          <p:spTgt spid="151"/>
                                        </p:tgtEl>
                                      </p:cBhvr>
                                      <p:by x="455280" y="45528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mph" presetSubtype="0" accel="50000" decel="50000" fill="hold" grpId="13" nodeType="after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60" dur="300" fill="hold"/>
                                        <p:tgtEl>
                                          <p:spTgt spid="151"/>
                                        </p:tgtEl>
                                      </p:cBhvr>
                                      <p:by x="21761" y="21761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mph" presetSubtype="0" accel="50000" decel="50000" fill="hold" grpId="14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3" dur="300" fill="hold"/>
                                        <p:tgtEl>
                                          <p:spTgt spid="152"/>
                                        </p:tgtEl>
                                      </p:cBhvr>
                                      <p:by x="289480" y="28948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mph" presetSubtype="0" accel="50000" decel="50000" fill="hold" grpId="15" nodeType="after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66" dur="300" fill="hold"/>
                                        <p:tgtEl>
                                          <p:spTgt spid="152"/>
                                        </p:tgtEl>
                                      </p:cBhvr>
                                      <p:by x="32487" y="32487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" grpId="9" animBg="1" advAuto="0"/>
      <p:bldP spid="145" grpId="1" animBg="1" advAuto="0"/>
      <p:bldP spid="146" grpId="2" animBg="1" advAuto="0"/>
      <p:bldP spid="147" grpId="3" animBg="1" advAuto="0"/>
      <p:bldP spid="148" grpId="7" animBg="1" advAuto="0"/>
      <p:bldP spid="149" grpId="8" animBg="1" advAuto="0"/>
      <p:bldP spid="150" grpId="4" animBg="1" advAuto="0"/>
      <p:bldP spid="150" grpId="10" animBg="1" advAuto="0"/>
      <p:bldP spid="150" grpId="11" animBg="1" advAuto="0"/>
      <p:bldP spid="151" grpId="5" animBg="1" advAuto="0"/>
      <p:bldP spid="151" grpId="12" animBg="1" advAuto="0"/>
      <p:bldP spid="151" grpId="13" animBg="1" advAuto="0"/>
      <p:bldP spid="152" grpId="6" animBg="1" advAuto="0"/>
      <p:bldP spid="152" grpId="14" animBg="1" advAuto="0"/>
      <p:bldP spid="152" grpId="15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TextBox 1"/>
          <p:cNvSpPr txBox="1"/>
          <p:nvPr/>
        </p:nvSpPr>
        <p:spPr>
          <a:xfrm>
            <a:off x="459840" y="72111"/>
            <a:ext cx="1374668" cy="238188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endParaRPr/>
          </a:p>
          <a:p>
            <a:pPr algn="ctr">
              <a:defRPr sz="15700" b="1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chemeClr val="accent2"/>
                </a:solidFill>
                <a:effectLst>
                  <a:outerShdw blurRad="12700" dist="63500" dir="18900000" rotWithShape="0">
                    <a:srgbClr val="000000"/>
                  </a:outerShdw>
                </a:effectLst>
              </a:defRPr>
            </a:pPr>
            <a:r>
              <a:t>G</a:t>
            </a:r>
          </a:p>
        </p:txBody>
      </p:sp>
      <p:sp>
        <p:nvSpPr>
          <p:cNvPr id="155" name="TextBox 1"/>
          <p:cNvSpPr txBox="1"/>
          <p:nvPr/>
        </p:nvSpPr>
        <p:spPr>
          <a:xfrm>
            <a:off x="2150214" y="72111"/>
            <a:ext cx="1374668" cy="238188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endParaRPr/>
          </a:p>
          <a:p>
            <a:pPr algn="ctr">
              <a:defRPr sz="15700" b="1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chemeClr val="accent5">
                    <a:satOff val="-6843"/>
                    <a:lumOff val="-10705"/>
                  </a:schemeClr>
                </a:solidFill>
                <a:effectLst>
                  <a:outerShdw blurRad="12700" dist="63500" dir="18900000" rotWithShape="0">
                    <a:srgbClr val="000000"/>
                  </a:outerShdw>
                </a:effectLst>
              </a:defRPr>
            </a:pPr>
            <a:r>
              <a:t>G</a:t>
            </a:r>
          </a:p>
        </p:txBody>
      </p:sp>
      <p:sp>
        <p:nvSpPr>
          <p:cNvPr id="156" name="TextBox 1"/>
          <p:cNvSpPr txBox="1"/>
          <p:nvPr/>
        </p:nvSpPr>
        <p:spPr>
          <a:xfrm>
            <a:off x="3840588" y="72111"/>
            <a:ext cx="1374668" cy="238188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endParaRPr/>
          </a:p>
          <a:p>
            <a:pPr algn="ctr">
              <a:defRPr sz="15700" b="1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chemeClr val="accent3">
                    <a:satOff val="-6373"/>
                    <a:lumOff val="-10823"/>
                  </a:schemeClr>
                </a:solidFill>
                <a:effectLst>
                  <a:outerShdw blurRad="12700" dist="63500" dir="18900000" rotWithShape="0">
                    <a:srgbClr val="000000"/>
                  </a:outerShdw>
                </a:effectLst>
              </a:defRPr>
            </a:pPr>
            <a:r>
              <a:t>G</a:t>
            </a:r>
          </a:p>
        </p:txBody>
      </p:sp>
      <p:pic>
        <p:nvPicPr>
          <p:cNvPr id="157" name="black girl Joyful Cartoon Child_simple_compose_01jxx28z47f7drcyqjexk95hb1.mp4" descr="black girl Joyful Cartoon Child_simple_compose_01jxx28z47f7drcyqjexk95hb1.mp4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345743" y="2893655"/>
            <a:ext cx="2968418" cy="2968418"/>
          </a:xfrm>
          <a:prstGeom prst="rect">
            <a:avLst/>
          </a:prstGeom>
          <a:effectLst>
            <a:outerShdw blurRad="190500" dist="12700" dir="5400000" rotWithShape="0">
              <a:srgbClr val="000000"/>
            </a:outerShdw>
          </a:effectLst>
        </p:spPr>
      </p:pic>
      <p:pic>
        <p:nvPicPr>
          <p:cNvPr id="158" name="blonde girl_Joyful Cartoon Wave_simple_compose_01jxwrpbhcend806y071ryt98r.mp4" descr="blonde girl_Joyful Cartoon Wave_simple_compose_01jxwrpbhcend806y071ryt98r.mp4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3203436" y="3302062"/>
            <a:ext cx="2968418" cy="2968419"/>
          </a:xfrm>
          <a:prstGeom prst="rect">
            <a:avLst/>
          </a:prstGeom>
          <a:effectLst>
            <a:outerShdw blurRad="190500" dist="12700" dir="5400000" rotWithShape="0">
              <a:srgbClr val="000000"/>
            </a:outerShdw>
          </a:effectLst>
        </p:spPr>
      </p:pic>
      <p:pic>
        <p:nvPicPr>
          <p:cNvPr id="159" name="latina 20250616_1217_Cheerful Girl Waving_simple_compose_01jxx2rzy5e9csnwkn8nbv6x4y.mp4" descr="latina 20250616_1217_Cheerful Girl Waving_simple_compose_01jxx2rzy5e9csnwkn8nbv6x4y.mp4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5936059" y="1500901"/>
            <a:ext cx="2968419" cy="2968418"/>
          </a:xfrm>
          <a:prstGeom prst="rect">
            <a:avLst/>
          </a:prstGeom>
          <a:effectLst>
            <a:outerShdw blurRad="190500" dist="12700" dir="5400000" rotWithShape="0">
              <a:srgbClr val="000000"/>
            </a:outerShdw>
          </a:effectLst>
        </p:spPr>
      </p:pic>
      <p:sp>
        <p:nvSpPr>
          <p:cNvPr id="160" name="TextBox 4"/>
          <p:cNvSpPr txBox="1"/>
          <p:nvPr/>
        </p:nvSpPr>
        <p:spPr>
          <a:xfrm>
            <a:off x="605755" y="1824075"/>
            <a:ext cx="813307" cy="8937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b="1"/>
            </a:pPr>
            <a:endParaRPr/>
          </a:p>
          <a:p>
            <a:pPr>
              <a:defRPr sz="4000" b="1" i="1">
                <a:ln w="25400" cap="flat">
                  <a:solidFill>
                    <a:srgbClr val="FFFFFF"/>
                  </a:solidFill>
                  <a:prstDash val="solid"/>
                  <a:miter lim="400000"/>
                </a:ln>
                <a:solidFill>
                  <a:srgbClr val="640000"/>
                </a:solidFill>
              </a:defRPr>
            </a:pPr>
            <a:r>
              <a:t>/g/</a:t>
            </a:r>
          </a:p>
        </p:txBody>
      </p:sp>
      <p:sp>
        <p:nvSpPr>
          <p:cNvPr id="161" name="TextBox 4"/>
          <p:cNvSpPr txBox="1"/>
          <p:nvPr/>
        </p:nvSpPr>
        <p:spPr>
          <a:xfrm>
            <a:off x="2316974" y="1824075"/>
            <a:ext cx="813307" cy="8937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b="1"/>
            </a:pPr>
            <a:endParaRPr/>
          </a:p>
          <a:p>
            <a:pPr>
              <a:defRPr sz="4000" b="1" i="1">
                <a:ln w="12700" cap="flat">
                  <a:solidFill>
                    <a:srgbClr val="FFFFFF"/>
                  </a:solidFill>
                  <a:prstDash val="solid"/>
                  <a:miter lim="400000"/>
                </a:ln>
                <a:solidFill>
                  <a:srgbClr val="640000"/>
                </a:solidFill>
              </a:defRPr>
            </a:pPr>
            <a:r>
              <a:t>/g/</a:t>
            </a:r>
          </a:p>
        </p:txBody>
      </p:sp>
      <p:sp>
        <p:nvSpPr>
          <p:cNvPr id="162" name="TextBox 4"/>
          <p:cNvSpPr txBox="1"/>
          <p:nvPr/>
        </p:nvSpPr>
        <p:spPr>
          <a:xfrm>
            <a:off x="4090113" y="1742625"/>
            <a:ext cx="813307" cy="8937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b="1"/>
            </a:pPr>
            <a:endParaRPr/>
          </a:p>
          <a:p>
            <a:pPr>
              <a:defRPr sz="4000" b="1" i="1">
                <a:ln w="12700" cap="flat">
                  <a:solidFill>
                    <a:srgbClr val="FFFFFF"/>
                  </a:solidFill>
                  <a:prstDash val="solid"/>
                  <a:miter lim="400000"/>
                </a:ln>
                <a:solidFill>
                  <a:srgbClr val="640000"/>
                </a:solidFill>
              </a:defRPr>
            </a:pPr>
            <a:r>
              <a:t>/g/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afterEffect">
                                  <p:stCondLst>
                                    <p:cond delay="1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23" presetClass="entr" presetSubtype="16" fill="hold" grpId="2" nodeType="afterEffect">
                                  <p:stCondLst>
                                    <p:cond delay="1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3" presetClass="entr" presetSubtype="16" fill="hold" grpId="3" nodeType="afterEffect">
                                  <p:stCondLst>
                                    <p:cond delay="1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23" presetClass="entr" presetSubtype="16" fill="hold" grpId="4" nodeType="afterEffect">
                                  <p:stCondLst>
                                    <p:cond delay="1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3" presetClass="entr" presetSubtype="16" fill="hold" grpId="5" nodeType="afterEffect">
                                  <p:stCondLst>
                                    <p:cond delay="1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3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250"/>
                            </p:stCondLst>
                            <p:childTnLst>
                              <p:par>
                                <p:cTn id="30" presetID="23" presetClass="entr" presetSubtype="16" fill="hold" grpId="6" nodeType="afterEffect">
                                  <p:stCondLst>
                                    <p:cond delay="1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3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0"/>
                            </p:stCondLst>
                            <p:childTnLst>
                              <p:par>
                                <p:cTn id="35" presetID="2" presetClass="entr" presetSubtype="1" fill="hold" grpId="7" nodeType="afterEffect">
                                  <p:stCondLst>
                                    <p:cond delay="1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750"/>
                            </p:stCondLst>
                            <p:childTnLst>
                              <p:par>
                                <p:cTn id="40" presetID="2" presetClass="entr" presetSubtype="1" fill="hold" grpId="8" nodeType="afterEffect">
                                  <p:stCondLst>
                                    <p:cond delay="1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3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2" presetClass="entr" presetSubtype="1" fill="hold" grpId="9" nodeType="afterEffect">
                                  <p:stCondLst>
                                    <p:cond delay="1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3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mph" presetSubtype="0" accel="50000" decel="50000" fill="hold" grpId="1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1" dur="300" fill="hold"/>
                                        <p:tgtEl>
                                          <p:spTgt spid="160"/>
                                        </p:tgtEl>
                                      </p:cBhvr>
                                      <p:by x="373239" y="373239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mph" presetSubtype="0" accel="50000" decel="50000" fill="hold" grpId="11" nodeType="after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54" dur="300" fill="hold"/>
                                        <p:tgtEl>
                                          <p:spTgt spid="160"/>
                                        </p:tgtEl>
                                      </p:cBhvr>
                                      <p:by x="25466" y="25466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mph" presetSubtype="0" accel="50000" decel="50000" fill="hold" grpId="1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300" fill="hold"/>
                                        <p:tgtEl>
                                          <p:spTgt spid="161"/>
                                        </p:tgtEl>
                                      </p:cBhvr>
                                      <p:by x="455280" y="45528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mph" presetSubtype="0" accel="50000" decel="50000" fill="hold" grpId="13" nodeType="after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60" dur="300" fill="hold"/>
                                        <p:tgtEl>
                                          <p:spTgt spid="161"/>
                                        </p:tgtEl>
                                      </p:cBhvr>
                                      <p:by x="21761" y="21761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mph" presetSubtype="0" accel="50000" decel="50000" fill="hold" grpId="14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3" dur="300" fill="hold"/>
                                        <p:tgtEl>
                                          <p:spTgt spid="162"/>
                                        </p:tgtEl>
                                      </p:cBhvr>
                                      <p:by x="289480" y="28948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mph" presetSubtype="0" accel="50000" decel="50000" fill="hold" grpId="15" nodeType="after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66" dur="300" fill="hold"/>
                                        <p:tgtEl>
                                          <p:spTgt spid="162"/>
                                        </p:tgtEl>
                                      </p:cBhvr>
                                      <p:by x="32487" y="32487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" grpId="1" animBg="1" advAuto="0"/>
      <p:bldP spid="155" grpId="2" animBg="1" advAuto="0"/>
      <p:bldP spid="156" grpId="3" animBg="1" advAuto="0"/>
      <p:bldP spid="157" grpId="7" animBg="1" advAuto="0"/>
      <p:bldP spid="158" grpId="8" animBg="1" advAuto="0"/>
      <p:bldP spid="159" grpId="9" animBg="1" advAuto="0"/>
      <p:bldP spid="160" grpId="4" animBg="1" advAuto="0"/>
      <p:bldP spid="160" grpId="10" animBg="1" advAuto="0"/>
      <p:bldP spid="160" grpId="11" animBg="1" advAuto="0"/>
      <p:bldP spid="161" grpId="5" animBg="1" advAuto="0"/>
      <p:bldP spid="161" grpId="12" animBg="1" advAuto="0"/>
      <p:bldP spid="161" grpId="13" animBg="1" advAuto="0"/>
      <p:bldP spid="162" grpId="6" animBg="1" advAuto="0"/>
      <p:bldP spid="162" grpId="14" animBg="1" advAuto="0"/>
      <p:bldP spid="162" grpId="15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TextBox 1"/>
          <p:cNvSpPr txBox="1"/>
          <p:nvPr/>
        </p:nvSpPr>
        <p:spPr>
          <a:xfrm>
            <a:off x="459840" y="72111"/>
            <a:ext cx="1362011" cy="238188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endParaRPr/>
          </a:p>
          <a:p>
            <a:pPr algn="ctr">
              <a:defRPr sz="15700" b="1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chemeClr val="accent2"/>
                </a:solidFill>
                <a:effectLst>
                  <a:outerShdw blurRad="12700" dist="63500" dir="18900000" rotWithShape="0">
                    <a:srgbClr val="000000"/>
                  </a:outerShdw>
                </a:effectLst>
              </a:defRPr>
            </a:pPr>
            <a:r>
              <a:t>H</a:t>
            </a:r>
          </a:p>
        </p:txBody>
      </p:sp>
      <p:sp>
        <p:nvSpPr>
          <p:cNvPr id="165" name="TextBox 1"/>
          <p:cNvSpPr txBox="1"/>
          <p:nvPr/>
        </p:nvSpPr>
        <p:spPr>
          <a:xfrm>
            <a:off x="2150214" y="72111"/>
            <a:ext cx="1362011" cy="238188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endParaRPr/>
          </a:p>
          <a:p>
            <a:pPr algn="ctr">
              <a:defRPr sz="15700" b="1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chemeClr val="accent5">
                    <a:satOff val="-6843"/>
                    <a:lumOff val="-10705"/>
                  </a:schemeClr>
                </a:solidFill>
                <a:effectLst>
                  <a:outerShdw blurRad="12700" dist="63500" dir="18900000" rotWithShape="0">
                    <a:srgbClr val="000000"/>
                  </a:outerShdw>
                </a:effectLst>
              </a:defRPr>
            </a:pPr>
            <a:r>
              <a:t>H</a:t>
            </a:r>
          </a:p>
        </p:txBody>
      </p:sp>
      <p:sp>
        <p:nvSpPr>
          <p:cNvPr id="166" name="TextBox 1"/>
          <p:cNvSpPr txBox="1"/>
          <p:nvPr/>
        </p:nvSpPr>
        <p:spPr>
          <a:xfrm>
            <a:off x="3840588" y="72111"/>
            <a:ext cx="1362011" cy="238188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endParaRPr/>
          </a:p>
          <a:p>
            <a:pPr algn="ctr">
              <a:defRPr sz="15700" b="1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chemeClr val="accent3">
                    <a:satOff val="-6373"/>
                    <a:lumOff val="-10823"/>
                  </a:schemeClr>
                </a:solidFill>
                <a:effectLst>
                  <a:outerShdw blurRad="12700" dist="63500" dir="18900000" rotWithShape="0">
                    <a:srgbClr val="000000"/>
                  </a:outerShdw>
                </a:effectLst>
              </a:defRPr>
            </a:pPr>
            <a:r>
              <a:t>H</a:t>
            </a:r>
          </a:p>
        </p:txBody>
      </p:sp>
      <p:pic>
        <p:nvPicPr>
          <p:cNvPr id="167" name="la dodgers cap assets_task_01jxx48jfqf04tb6yarc0mn3b9_1750103061_img_0.png" descr="la dodgers cap assets_task_01jxx48jfqf04tb6yarc0mn3b9_1750103061_img_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5468" y="3117775"/>
            <a:ext cx="3316192" cy="33161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68" name="carmen miranda fruit hat.png" descr="carmen miranda fruit ha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0125" y="2474044"/>
            <a:ext cx="4603606" cy="460360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9" name="tophat.png" descr="tophat.png"/>
          <p:cNvPicPr>
            <a:picLocks/>
          </p:cNvPicPr>
          <p:nvPr/>
        </p:nvPicPr>
        <p:blipFill>
          <a:blip r:embed="rId4"/>
          <a:srcRect l="9256" t="11200" r="9980" b="9223"/>
          <a:stretch>
            <a:fillRect/>
          </a:stretch>
        </p:blipFill>
        <p:spPr>
          <a:xfrm>
            <a:off x="5705505" y="813259"/>
            <a:ext cx="3457634" cy="54716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582" extrusionOk="0">
                <a:moveTo>
                  <a:pt x="10205" y="0"/>
                </a:moveTo>
                <a:cubicBezTo>
                  <a:pt x="8387" y="-2"/>
                  <a:pt x="6783" y="123"/>
                  <a:pt x="5039" y="382"/>
                </a:cubicBezTo>
                <a:cubicBezTo>
                  <a:pt x="4467" y="467"/>
                  <a:pt x="3876" y="657"/>
                  <a:pt x="3592" y="848"/>
                </a:cubicBezTo>
                <a:cubicBezTo>
                  <a:pt x="3197" y="1115"/>
                  <a:pt x="3145" y="1257"/>
                  <a:pt x="3232" y="1830"/>
                </a:cubicBezTo>
                <a:cubicBezTo>
                  <a:pt x="3253" y="1964"/>
                  <a:pt x="3299" y="2282"/>
                  <a:pt x="3336" y="2536"/>
                </a:cubicBezTo>
                <a:cubicBezTo>
                  <a:pt x="3374" y="2789"/>
                  <a:pt x="3418" y="3076"/>
                  <a:pt x="3433" y="3173"/>
                </a:cubicBezTo>
                <a:cubicBezTo>
                  <a:pt x="3591" y="4194"/>
                  <a:pt x="3736" y="5937"/>
                  <a:pt x="3812" y="7730"/>
                </a:cubicBezTo>
                <a:cubicBezTo>
                  <a:pt x="3868" y="9057"/>
                  <a:pt x="3810" y="12306"/>
                  <a:pt x="3723" y="12774"/>
                </a:cubicBezTo>
                <a:cubicBezTo>
                  <a:pt x="3708" y="12856"/>
                  <a:pt x="3685" y="13259"/>
                  <a:pt x="3671" y="13669"/>
                </a:cubicBezTo>
                <a:cubicBezTo>
                  <a:pt x="3657" y="14079"/>
                  <a:pt x="3637" y="14508"/>
                  <a:pt x="3626" y="14622"/>
                </a:cubicBezTo>
                <a:lnTo>
                  <a:pt x="3609" y="14831"/>
                </a:lnTo>
                <a:lnTo>
                  <a:pt x="3267" y="14705"/>
                </a:lnTo>
                <a:cubicBezTo>
                  <a:pt x="3075" y="14635"/>
                  <a:pt x="2936" y="14570"/>
                  <a:pt x="2945" y="14555"/>
                </a:cubicBezTo>
                <a:cubicBezTo>
                  <a:pt x="2954" y="14540"/>
                  <a:pt x="2947" y="14537"/>
                  <a:pt x="2930" y="14547"/>
                </a:cubicBezTo>
                <a:cubicBezTo>
                  <a:pt x="2913" y="14558"/>
                  <a:pt x="2694" y="14479"/>
                  <a:pt x="2442" y="14374"/>
                </a:cubicBezTo>
                <a:cubicBezTo>
                  <a:pt x="1804" y="14106"/>
                  <a:pt x="1643" y="14064"/>
                  <a:pt x="1282" y="14064"/>
                </a:cubicBezTo>
                <a:cubicBezTo>
                  <a:pt x="1042" y="14063"/>
                  <a:pt x="953" y="14075"/>
                  <a:pt x="806" y="14126"/>
                </a:cubicBezTo>
                <a:cubicBezTo>
                  <a:pt x="470" y="14243"/>
                  <a:pt x="229" y="14454"/>
                  <a:pt x="84" y="14754"/>
                </a:cubicBezTo>
                <a:cubicBezTo>
                  <a:pt x="4" y="14921"/>
                  <a:pt x="-2" y="14946"/>
                  <a:pt x="0" y="15228"/>
                </a:cubicBezTo>
                <a:cubicBezTo>
                  <a:pt x="2" y="15477"/>
                  <a:pt x="14" y="15563"/>
                  <a:pt x="74" y="15743"/>
                </a:cubicBezTo>
                <a:cubicBezTo>
                  <a:pt x="199" y="16119"/>
                  <a:pt x="449" y="16587"/>
                  <a:pt x="719" y="16955"/>
                </a:cubicBezTo>
                <a:cubicBezTo>
                  <a:pt x="857" y="17144"/>
                  <a:pt x="962" y="17305"/>
                  <a:pt x="954" y="17313"/>
                </a:cubicBezTo>
                <a:cubicBezTo>
                  <a:pt x="932" y="17336"/>
                  <a:pt x="1326" y="17738"/>
                  <a:pt x="1353" y="17720"/>
                </a:cubicBezTo>
                <a:cubicBezTo>
                  <a:pt x="1366" y="17712"/>
                  <a:pt x="1372" y="17723"/>
                  <a:pt x="1368" y="17742"/>
                </a:cubicBezTo>
                <a:cubicBezTo>
                  <a:pt x="1364" y="17762"/>
                  <a:pt x="1379" y="17775"/>
                  <a:pt x="1398" y="17771"/>
                </a:cubicBezTo>
                <a:cubicBezTo>
                  <a:pt x="1417" y="17766"/>
                  <a:pt x="1424" y="17774"/>
                  <a:pt x="1415" y="17789"/>
                </a:cubicBezTo>
                <a:cubicBezTo>
                  <a:pt x="1397" y="17820"/>
                  <a:pt x="1684" y="18123"/>
                  <a:pt x="1829" y="18226"/>
                </a:cubicBezTo>
                <a:cubicBezTo>
                  <a:pt x="1881" y="18263"/>
                  <a:pt x="1959" y="18326"/>
                  <a:pt x="2003" y="18367"/>
                </a:cubicBezTo>
                <a:cubicBezTo>
                  <a:pt x="2276" y="18620"/>
                  <a:pt x="2423" y="18744"/>
                  <a:pt x="2437" y="18730"/>
                </a:cubicBezTo>
                <a:cubicBezTo>
                  <a:pt x="2445" y="18722"/>
                  <a:pt x="2488" y="18763"/>
                  <a:pt x="2531" y="18823"/>
                </a:cubicBezTo>
                <a:cubicBezTo>
                  <a:pt x="2574" y="18882"/>
                  <a:pt x="2621" y="18931"/>
                  <a:pt x="2635" y="18931"/>
                </a:cubicBezTo>
                <a:cubicBezTo>
                  <a:pt x="2679" y="18931"/>
                  <a:pt x="2698" y="18941"/>
                  <a:pt x="2766" y="19001"/>
                </a:cubicBezTo>
                <a:cubicBezTo>
                  <a:pt x="2819" y="19048"/>
                  <a:pt x="3495" y="19518"/>
                  <a:pt x="3698" y="19649"/>
                </a:cubicBezTo>
                <a:cubicBezTo>
                  <a:pt x="3721" y="19664"/>
                  <a:pt x="3771" y="19697"/>
                  <a:pt x="3807" y="19721"/>
                </a:cubicBezTo>
                <a:cubicBezTo>
                  <a:pt x="3943" y="19811"/>
                  <a:pt x="4079" y="19879"/>
                  <a:pt x="4117" y="19879"/>
                </a:cubicBezTo>
                <a:cubicBezTo>
                  <a:pt x="4139" y="19879"/>
                  <a:pt x="4157" y="19892"/>
                  <a:pt x="4157" y="19907"/>
                </a:cubicBezTo>
                <a:cubicBezTo>
                  <a:pt x="4157" y="19922"/>
                  <a:pt x="4187" y="19934"/>
                  <a:pt x="4224" y="19934"/>
                </a:cubicBezTo>
                <a:cubicBezTo>
                  <a:pt x="4261" y="19934"/>
                  <a:pt x="4291" y="19946"/>
                  <a:pt x="4291" y="19961"/>
                </a:cubicBezTo>
                <a:cubicBezTo>
                  <a:pt x="4291" y="19976"/>
                  <a:pt x="4321" y="19989"/>
                  <a:pt x="4358" y="19989"/>
                </a:cubicBezTo>
                <a:cubicBezTo>
                  <a:pt x="4394" y="19989"/>
                  <a:pt x="4425" y="20000"/>
                  <a:pt x="4425" y="20015"/>
                </a:cubicBezTo>
                <a:cubicBezTo>
                  <a:pt x="4425" y="20030"/>
                  <a:pt x="4447" y="20042"/>
                  <a:pt x="4477" y="20042"/>
                </a:cubicBezTo>
                <a:cubicBezTo>
                  <a:pt x="4506" y="20042"/>
                  <a:pt x="4531" y="20057"/>
                  <a:pt x="4531" y="20075"/>
                </a:cubicBezTo>
                <a:cubicBezTo>
                  <a:pt x="4531" y="20092"/>
                  <a:pt x="4538" y="20099"/>
                  <a:pt x="4546" y="20091"/>
                </a:cubicBezTo>
                <a:cubicBezTo>
                  <a:pt x="4554" y="20082"/>
                  <a:pt x="4654" y="20123"/>
                  <a:pt x="4767" y="20181"/>
                </a:cubicBezTo>
                <a:cubicBezTo>
                  <a:pt x="4880" y="20239"/>
                  <a:pt x="4987" y="20286"/>
                  <a:pt x="5005" y="20286"/>
                </a:cubicBezTo>
                <a:cubicBezTo>
                  <a:pt x="5022" y="20286"/>
                  <a:pt x="5075" y="20309"/>
                  <a:pt x="5124" y="20338"/>
                </a:cubicBezTo>
                <a:cubicBezTo>
                  <a:pt x="5172" y="20366"/>
                  <a:pt x="5364" y="20441"/>
                  <a:pt x="5547" y="20504"/>
                </a:cubicBezTo>
                <a:cubicBezTo>
                  <a:pt x="5731" y="20566"/>
                  <a:pt x="5892" y="20627"/>
                  <a:pt x="5907" y="20638"/>
                </a:cubicBezTo>
                <a:cubicBezTo>
                  <a:pt x="5957" y="20678"/>
                  <a:pt x="6419" y="20829"/>
                  <a:pt x="6514" y="20836"/>
                </a:cubicBezTo>
                <a:cubicBezTo>
                  <a:pt x="6567" y="20840"/>
                  <a:pt x="6605" y="20851"/>
                  <a:pt x="6598" y="20862"/>
                </a:cubicBezTo>
                <a:cubicBezTo>
                  <a:pt x="6587" y="20881"/>
                  <a:pt x="6676" y="20892"/>
                  <a:pt x="6710" y="20876"/>
                </a:cubicBezTo>
                <a:cubicBezTo>
                  <a:pt x="6718" y="20873"/>
                  <a:pt x="6736" y="20885"/>
                  <a:pt x="6747" y="20905"/>
                </a:cubicBezTo>
                <a:cubicBezTo>
                  <a:pt x="6759" y="20924"/>
                  <a:pt x="6823" y="20941"/>
                  <a:pt x="6896" y="20942"/>
                </a:cubicBezTo>
                <a:cubicBezTo>
                  <a:pt x="6978" y="20944"/>
                  <a:pt x="7008" y="20952"/>
                  <a:pt x="6985" y="20967"/>
                </a:cubicBezTo>
                <a:cubicBezTo>
                  <a:pt x="6952" y="20988"/>
                  <a:pt x="7100" y="21007"/>
                  <a:pt x="7198" y="20994"/>
                </a:cubicBezTo>
                <a:cubicBezTo>
                  <a:pt x="7217" y="20991"/>
                  <a:pt x="7231" y="21002"/>
                  <a:pt x="7231" y="21016"/>
                </a:cubicBezTo>
                <a:cubicBezTo>
                  <a:pt x="7231" y="21030"/>
                  <a:pt x="7275" y="21041"/>
                  <a:pt x="7330" y="21041"/>
                </a:cubicBezTo>
                <a:cubicBezTo>
                  <a:pt x="7384" y="21041"/>
                  <a:pt x="7433" y="21054"/>
                  <a:pt x="7439" y="21070"/>
                </a:cubicBezTo>
                <a:cubicBezTo>
                  <a:pt x="7444" y="21087"/>
                  <a:pt x="7490" y="21100"/>
                  <a:pt x="7540" y="21100"/>
                </a:cubicBezTo>
                <a:cubicBezTo>
                  <a:pt x="7591" y="21100"/>
                  <a:pt x="7632" y="21110"/>
                  <a:pt x="7632" y="21122"/>
                </a:cubicBezTo>
                <a:cubicBezTo>
                  <a:pt x="7632" y="21135"/>
                  <a:pt x="7684" y="21148"/>
                  <a:pt x="7746" y="21150"/>
                </a:cubicBezTo>
                <a:cubicBezTo>
                  <a:pt x="7808" y="21153"/>
                  <a:pt x="7896" y="21166"/>
                  <a:pt x="7942" y="21182"/>
                </a:cubicBezTo>
                <a:cubicBezTo>
                  <a:pt x="7987" y="21197"/>
                  <a:pt x="8120" y="21229"/>
                  <a:pt x="8237" y="21252"/>
                </a:cubicBezTo>
                <a:cubicBezTo>
                  <a:pt x="8353" y="21275"/>
                  <a:pt x="8503" y="21305"/>
                  <a:pt x="8569" y="21319"/>
                </a:cubicBezTo>
                <a:cubicBezTo>
                  <a:pt x="8635" y="21334"/>
                  <a:pt x="8773" y="21358"/>
                  <a:pt x="8876" y="21374"/>
                </a:cubicBezTo>
                <a:cubicBezTo>
                  <a:pt x="8979" y="21390"/>
                  <a:pt x="9135" y="21413"/>
                  <a:pt x="9223" y="21427"/>
                </a:cubicBezTo>
                <a:cubicBezTo>
                  <a:pt x="9312" y="21441"/>
                  <a:pt x="9503" y="21466"/>
                  <a:pt x="9650" y="21481"/>
                </a:cubicBezTo>
                <a:cubicBezTo>
                  <a:pt x="10090" y="21524"/>
                  <a:pt x="10307" y="21552"/>
                  <a:pt x="10326" y="21571"/>
                </a:cubicBezTo>
                <a:cubicBezTo>
                  <a:pt x="10353" y="21598"/>
                  <a:pt x="11867" y="21571"/>
                  <a:pt x="12218" y="21537"/>
                </a:cubicBezTo>
                <a:cubicBezTo>
                  <a:pt x="12380" y="21522"/>
                  <a:pt x="12591" y="21495"/>
                  <a:pt x="12686" y="21479"/>
                </a:cubicBezTo>
                <a:cubicBezTo>
                  <a:pt x="12782" y="21463"/>
                  <a:pt x="12938" y="21444"/>
                  <a:pt x="13033" y="21437"/>
                </a:cubicBezTo>
                <a:cubicBezTo>
                  <a:pt x="13129" y="21430"/>
                  <a:pt x="13232" y="21413"/>
                  <a:pt x="13261" y="21399"/>
                </a:cubicBezTo>
                <a:cubicBezTo>
                  <a:pt x="13291" y="21386"/>
                  <a:pt x="13381" y="21368"/>
                  <a:pt x="13462" y="21360"/>
                </a:cubicBezTo>
                <a:cubicBezTo>
                  <a:pt x="13693" y="21336"/>
                  <a:pt x="13818" y="21316"/>
                  <a:pt x="13876" y="21293"/>
                </a:cubicBezTo>
                <a:cubicBezTo>
                  <a:pt x="14007" y="21240"/>
                  <a:pt x="14127" y="21208"/>
                  <a:pt x="14206" y="21208"/>
                </a:cubicBezTo>
                <a:cubicBezTo>
                  <a:pt x="14252" y="21208"/>
                  <a:pt x="14290" y="21197"/>
                  <a:pt x="14290" y="21183"/>
                </a:cubicBezTo>
                <a:cubicBezTo>
                  <a:pt x="14290" y="21169"/>
                  <a:pt x="14326" y="21158"/>
                  <a:pt x="14372" y="21160"/>
                </a:cubicBezTo>
                <a:cubicBezTo>
                  <a:pt x="14417" y="21161"/>
                  <a:pt x="14464" y="21152"/>
                  <a:pt x="14473" y="21138"/>
                </a:cubicBezTo>
                <a:cubicBezTo>
                  <a:pt x="14483" y="21124"/>
                  <a:pt x="14520" y="21109"/>
                  <a:pt x="14555" y="21107"/>
                </a:cubicBezTo>
                <a:cubicBezTo>
                  <a:pt x="14591" y="21104"/>
                  <a:pt x="14627" y="21090"/>
                  <a:pt x="14637" y="21074"/>
                </a:cubicBezTo>
                <a:cubicBezTo>
                  <a:pt x="14647" y="21057"/>
                  <a:pt x="14674" y="21051"/>
                  <a:pt x="14697" y="21060"/>
                </a:cubicBezTo>
                <a:cubicBezTo>
                  <a:pt x="14719" y="21068"/>
                  <a:pt x="14755" y="21058"/>
                  <a:pt x="14778" y="21034"/>
                </a:cubicBezTo>
                <a:cubicBezTo>
                  <a:pt x="14801" y="21011"/>
                  <a:pt x="14865" y="20992"/>
                  <a:pt x="14917" y="20992"/>
                </a:cubicBezTo>
                <a:cubicBezTo>
                  <a:pt x="14970" y="20992"/>
                  <a:pt x="15011" y="20978"/>
                  <a:pt x="15011" y="20962"/>
                </a:cubicBezTo>
                <a:cubicBezTo>
                  <a:pt x="15011" y="20947"/>
                  <a:pt x="15022" y="20941"/>
                  <a:pt x="15036" y="20950"/>
                </a:cubicBezTo>
                <a:cubicBezTo>
                  <a:pt x="15050" y="20959"/>
                  <a:pt x="15101" y="20948"/>
                  <a:pt x="15150" y="20926"/>
                </a:cubicBezTo>
                <a:cubicBezTo>
                  <a:pt x="15199" y="20905"/>
                  <a:pt x="15383" y="20842"/>
                  <a:pt x="15559" y="20787"/>
                </a:cubicBezTo>
                <a:cubicBezTo>
                  <a:pt x="15736" y="20733"/>
                  <a:pt x="16007" y="20629"/>
                  <a:pt x="16161" y="20557"/>
                </a:cubicBezTo>
                <a:cubicBezTo>
                  <a:pt x="16316" y="20485"/>
                  <a:pt x="16472" y="20419"/>
                  <a:pt x="16509" y="20408"/>
                </a:cubicBezTo>
                <a:cubicBezTo>
                  <a:pt x="16632" y="20373"/>
                  <a:pt x="16831" y="20280"/>
                  <a:pt x="16831" y="20258"/>
                </a:cubicBezTo>
                <a:cubicBezTo>
                  <a:pt x="16831" y="20246"/>
                  <a:pt x="16856" y="20228"/>
                  <a:pt x="16888" y="20217"/>
                </a:cubicBezTo>
                <a:cubicBezTo>
                  <a:pt x="16919" y="20207"/>
                  <a:pt x="17004" y="20163"/>
                  <a:pt x="17076" y="20120"/>
                </a:cubicBezTo>
                <a:cubicBezTo>
                  <a:pt x="17148" y="20077"/>
                  <a:pt x="17223" y="20042"/>
                  <a:pt x="17245" y="20042"/>
                </a:cubicBezTo>
                <a:cubicBezTo>
                  <a:pt x="17266" y="20042"/>
                  <a:pt x="17284" y="20030"/>
                  <a:pt x="17284" y="20014"/>
                </a:cubicBezTo>
                <a:cubicBezTo>
                  <a:pt x="17284" y="19998"/>
                  <a:pt x="17296" y="19991"/>
                  <a:pt x="17309" y="20000"/>
                </a:cubicBezTo>
                <a:cubicBezTo>
                  <a:pt x="17323" y="20008"/>
                  <a:pt x="17351" y="20000"/>
                  <a:pt x="17371" y="19981"/>
                </a:cubicBezTo>
                <a:cubicBezTo>
                  <a:pt x="17391" y="19962"/>
                  <a:pt x="17424" y="19944"/>
                  <a:pt x="17445" y="19939"/>
                </a:cubicBezTo>
                <a:cubicBezTo>
                  <a:pt x="17467" y="19934"/>
                  <a:pt x="17490" y="19918"/>
                  <a:pt x="17495" y="19904"/>
                </a:cubicBezTo>
                <a:cubicBezTo>
                  <a:pt x="17500" y="19890"/>
                  <a:pt x="17513" y="19886"/>
                  <a:pt x="17525" y="19893"/>
                </a:cubicBezTo>
                <a:cubicBezTo>
                  <a:pt x="17537" y="19901"/>
                  <a:pt x="17564" y="19891"/>
                  <a:pt x="17584" y="19870"/>
                </a:cubicBezTo>
                <a:cubicBezTo>
                  <a:pt x="17605" y="19849"/>
                  <a:pt x="17700" y="19792"/>
                  <a:pt x="17793" y="19745"/>
                </a:cubicBezTo>
                <a:cubicBezTo>
                  <a:pt x="17885" y="19697"/>
                  <a:pt x="17974" y="19647"/>
                  <a:pt x="17991" y="19633"/>
                </a:cubicBezTo>
                <a:cubicBezTo>
                  <a:pt x="18062" y="19574"/>
                  <a:pt x="18324" y="19407"/>
                  <a:pt x="18444" y="19345"/>
                </a:cubicBezTo>
                <a:cubicBezTo>
                  <a:pt x="18516" y="19308"/>
                  <a:pt x="18589" y="19267"/>
                  <a:pt x="18606" y="19253"/>
                </a:cubicBezTo>
                <a:cubicBezTo>
                  <a:pt x="18673" y="19196"/>
                  <a:pt x="19001" y="18985"/>
                  <a:pt x="19022" y="18985"/>
                </a:cubicBezTo>
                <a:cubicBezTo>
                  <a:pt x="19034" y="18985"/>
                  <a:pt x="19112" y="18921"/>
                  <a:pt x="19193" y="18843"/>
                </a:cubicBezTo>
                <a:cubicBezTo>
                  <a:pt x="19553" y="18495"/>
                  <a:pt x="19609" y="18442"/>
                  <a:pt x="19629" y="18442"/>
                </a:cubicBezTo>
                <a:cubicBezTo>
                  <a:pt x="19670" y="18442"/>
                  <a:pt x="20148" y="17937"/>
                  <a:pt x="20127" y="17916"/>
                </a:cubicBezTo>
                <a:cubicBezTo>
                  <a:pt x="20116" y="17904"/>
                  <a:pt x="20122" y="17899"/>
                  <a:pt x="20142" y="17904"/>
                </a:cubicBezTo>
                <a:cubicBezTo>
                  <a:pt x="20162" y="17909"/>
                  <a:pt x="20183" y="17894"/>
                  <a:pt x="20187" y="17871"/>
                </a:cubicBezTo>
                <a:cubicBezTo>
                  <a:pt x="20191" y="17848"/>
                  <a:pt x="20264" y="17757"/>
                  <a:pt x="20351" y="17667"/>
                </a:cubicBezTo>
                <a:cubicBezTo>
                  <a:pt x="20437" y="17578"/>
                  <a:pt x="20477" y="17543"/>
                  <a:pt x="20440" y="17589"/>
                </a:cubicBezTo>
                <a:cubicBezTo>
                  <a:pt x="20403" y="17635"/>
                  <a:pt x="20428" y="17613"/>
                  <a:pt x="20497" y="17542"/>
                </a:cubicBezTo>
                <a:cubicBezTo>
                  <a:pt x="20646" y="17386"/>
                  <a:pt x="20776" y="17211"/>
                  <a:pt x="20693" y="17276"/>
                </a:cubicBezTo>
                <a:cubicBezTo>
                  <a:pt x="20664" y="17298"/>
                  <a:pt x="20687" y="17262"/>
                  <a:pt x="20742" y="17196"/>
                </a:cubicBezTo>
                <a:cubicBezTo>
                  <a:pt x="20797" y="17130"/>
                  <a:pt x="20841" y="17065"/>
                  <a:pt x="20841" y="17052"/>
                </a:cubicBezTo>
                <a:cubicBezTo>
                  <a:pt x="20841" y="17039"/>
                  <a:pt x="20854" y="17038"/>
                  <a:pt x="20871" y="17049"/>
                </a:cubicBezTo>
                <a:cubicBezTo>
                  <a:pt x="20889" y="17060"/>
                  <a:pt x="20896" y="17055"/>
                  <a:pt x="20886" y="17040"/>
                </a:cubicBezTo>
                <a:cubicBezTo>
                  <a:pt x="20866" y="17007"/>
                  <a:pt x="21089" y="16644"/>
                  <a:pt x="21117" y="16665"/>
                </a:cubicBezTo>
                <a:cubicBezTo>
                  <a:pt x="21127" y="16673"/>
                  <a:pt x="21130" y="16673"/>
                  <a:pt x="21124" y="16664"/>
                </a:cubicBezTo>
                <a:cubicBezTo>
                  <a:pt x="21118" y="16655"/>
                  <a:pt x="21185" y="16500"/>
                  <a:pt x="21273" y="16319"/>
                </a:cubicBezTo>
                <a:cubicBezTo>
                  <a:pt x="21485" y="15882"/>
                  <a:pt x="21592" y="15504"/>
                  <a:pt x="21595" y="15184"/>
                </a:cubicBezTo>
                <a:cubicBezTo>
                  <a:pt x="21598" y="14864"/>
                  <a:pt x="21496" y="14601"/>
                  <a:pt x="21290" y="14392"/>
                </a:cubicBezTo>
                <a:cubicBezTo>
                  <a:pt x="21133" y="14233"/>
                  <a:pt x="20902" y="14123"/>
                  <a:pt x="20598" y="14061"/>
                </a:cubicBezTo>
                <a:cubicBezTo>
                  <a:pt x="20133" y="13965"/>
                  <a:pt x="19705" y="14060"/>
                  <a:pt x="18876" y="14442"/>
                </a:cubicBezTo>
                <a:cubicBezTo>
                  <a:pt x="18639" y="14552"/>
                  <a:pt x="18135" y="14754"/>
                  <a:pt x="18100" y="14754"/>
                </a:cubicBezTo>
                <a:cubicBezTo>
                  <a:pt x="18066" y="14754"/>
                  <a:pt x="18025" y="14329"/>
                  <a:pt x="17978" y="13520"/>
                </a:cubicBezTo>
                <a:cubicBezTo>
                  <a:pt x="17962" y="13237"/>
                  <a:pt x="17931" y="12955"/>
                  <a:pt x="17911" y="12896"/>
                </a:cubicBezTo>
                <a:cubicBezTo>
                  <a:pt x="17869" y="12769"/>
                  <a:pt x="17802" y="11717"/>
                  <a:pt x="17773" y="10712"/>
                </a:cubicBezTo>
                <a:cubicBezTo>
                  <a:pt x="17710" y="8588"/>
                  <a:pt x="17813" y="6170"/>
                  <a:pt x="18048" y="4253"/>
                </a:cubicBezTo>
                <a:cubicBezTo>
                  <a:pt x="18145" y="3460"/>
                  <a:pt x="18204" y="3084"/>
                  <a:pt x="18392" y="2088"/>
                </a:cubicBezTo>
                <a:cubicBezTo>
                  <a:pt x="18496" y="1541"/>
                  <a:pt x="18507" y="1400"/>
                  <a:pt x="18452" y="1266"/>
                </a:cubicBezTo>
                <a:cubicBezTo>
                  <a:pt x="18405" y="1151"/>
                  <a:pt x="18188" y="955"/>
                  <a:pt x="17991" y="848"/>
                </a:cubicBezTo>
                <a:cubicBezTo>
                  <a:pt x="17644" y="661"/>
                  <a:pt x="16934" y="470"/>
                  <a:pt x="16256" y="380"/>
                </a:cubicBezTo>
                <a:cubicBezTo>
                  <a:pt x="15962" y="341"/>
                  <a:pt x="14853" y="221"/>
                  <a:pt x="14625" y="203"/>
                </a:cubicBezTo>
                <a:cubicBezTo>
                  <a:pt x="14522" y="195"/>
                  <a:pt x="14376" y="182"/>
                  <a:pt x="14302" y="175"/>
                </a:cubicBezTo>
                <a:cubicBezTo>
                  <a:pt x="14229" y="168"/>
                  <a:pt x="13995" y="150"/>
                  <a:pt x="13782" y="136"/>
                </a:cubicBezTo>
                <a:cubicBezTo>
                  <a:pt x="12463" y="47"/>
                  <a:pt x="11296" y="1"/>
                  <a:pt x="10205" y="0"/>
                </a:cubicBezTo>
                <a:close/>
                <a:moveTo>
                  <a:pt x="20651" y="17331"/>
                </a:moveTo>
                <a:cubicBezTo>
                  <a:pt x="20658" y="17331"/>
                  <a:pt x="20635" y="17361"/>
                  <a:pt x="20601" y="17398"/>
                </a:cubicBezTo>
                <a:cubicBezTo>
                  <a:pt x="20566" y="17435"/>
                  <a:pt x="20531" y="17465"/>
                  <a:pt x="20524" y="17465"/>
                </a:cubicBezTo>
                <a:cubicBezTo>
                  <a:pt x="20517" y="17465"/>
                  <a:pt x="20539" y="17435"/>
                  <a:pt x="20574" y="17398"/>
                </a:cubicBezTo>
                <a:cubicBezTo>
                  <a:pt x="20608" y="17361"/>
                  <a:pt x="20643" y="17331"/>
                  <a:pt x="20651" y="17331"/>
                </a:cubicBezTo>
                <a:close/>
                <a:moveTo>
                  <a:pt x="1068" y="17425"/>
                </a:moveTo>
                <a:lnTo>
                  <a:pt x="1155" y="17504"/>
                </a:lnTo>
                <a:cubicBezTo>
                  <a:pt x="1203" y="17548"/>
                  <a:pt x="1242" y="17589"/>
                  <a:pt x="1242" y="17594"/>
                </a:cubicBezTo>
                <a:cubicBezTo>
                  <a:pt x="1242" y="17615"/>
                  <a:pt x="1218" y="17596"/>
                  <a:pt x="1145" y="17514"/>
                </a:cubicBezTo>
                <a:lnTo>
                  <a:pt x="1068" y="17425"/>
                </a:lnTo>
                <a:close/>
                <a:moveTo>
                  <a:pt x="20356" y="17724"/>
                </a:moveTo>
                <a:cubicBezTo>
                  <a:pt x="20348" y="17716"/>
                  <a:pt x="20308" y="17746"/>
                  <a:pt x="20266" y="17791"/>
                </a:cubicBezTo>
                <a:cubicBezTo>
                  <a:pt x="20224" y="17836"/>
                  <a:pt x="20197" y="17872"/>
                  <a:pt x="20207" y="17872"/>
                </a:cubicBezTo>
                <a:cubicBezTo>
                  <a:pt x="20235" y="17872"/>
                  <a:pt x="20369" y="17738"/>
                  <a:pt x="20356" y="1772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70" name="TextBox 4"/>
          <p:cNvSpPr txBox="1"/>
          <p:nvPr/>
        </p:nvSpPr>
        <p:spPr>
          <a:xfrm>
            <a:off x="605755" y="1824075"/>
            <a:ext cx="813059" cy="8937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b="1"/>
            </a:pPr>
            <a:endParaRPr/>
          </a:p>
          <a:p>
            <a:pPr>
              <a:defRPr sz="4000" b="1" i="1">
                <a:ln w="25400" cap="flat">
                  <a:solidFill>
                    <a:srgbClr val="FFFFFF"/>
                  </a:solidFill>
                  <a:prstDash val="solid"/>
                  <a:miter lim="400000"/>
                </a:ln>
                <a:solidFill>
                  <a:srgbClr val="640000"/>
                </a:solidFill>
              </a:defRPr>
            </a:pPr>
            <a:r>
              <a:t>/h/</a:t>
            </a:r>
          </a:p>
        </p:txBody>
      </p:sp>
      <p:sp>
        <p:nvSpPr>
          <p:cNvPr id="171" name="TextBox 4"/>
          <p:cNvSpPr txBox="1"/>
          <p:nvPr/>
        </p:nvSpPr>
        <p:spPr>
          <a:xfrm>
            <a:off x="2316974" y="1824075"/>
            <a:ext cx="813059" cy="8937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b="1"/>
            </a:pPr>
            <a:endParaRPr/>
          </a:p>
          <a:p>
            <a:pPr>
              <a:defRPr sz="4000" b="1" i="1">
                <a:ln w="12700" cap="flat">
                  <a:solidFill>
                    <a:srgbClr val="FFFFFF"/>
                  </a:solidFill>
                  <a:prstDash val="solid"/>
                  <a:miter lim="400000"/>
                </a:ln>
                <a:solidFill>
                  <a:srgbClr val="640000"/>
                </a:solidFill>
              </a:defRPr>
            </a:pPr>
            <a:r>
              <a:t>/h/</a:t>
            </a:r>
          </a:p>
        </p:txBody>
      </p:sp>
      <p:sp>
        <p:nvSpPr>
          <p:cNvPr id="172" name="TextBox 4"/>
          <p:cNvSpPr txBox="1"/>
          <p:nvPr/>
        </p:nvSpPr>
        <p:spPr>
          <a:xfrm>
            <a:off x="4090113" y="1742625"/>
            <a:ext cx="813059" cy="8937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b="1"/>
            </a:pPr>
            <a:endParaRPr/>
          </a:p>
          <a:p>
            <a:pPr>
              <a:defRPr sz="4000" b="1" i="1">
                <a:ln w="12700" cap="flat">
                  <a:solidFill>
                    <a:srgbClr val="FFFFFF"/>
                  </a:solidFill>
                  <a:prstDash val="solid"/>
                  <a:miter lim="400000"/>
                </a:ln>
                <a:solidFill>
                  <a:srgbClr val="640000"/>
                </a:solidFill>
              </a:defRPr>
            </a:pPr>
            <a:r>
              <a:t>/h/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afterEffect">
                                  <p:stCondLst>
                                    <p:cond delay="1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23" presetClass="entr" presetSubtype="16" fill="hold" grpId="2" nodeType="afterEffect">
                                  <p:stCondLst>
                                    <p:cond delay="1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3" presetClass="entr" presetSubtype="16" fill="hold" grpId="3" nodeType="afterEffect">
                                  <p:stCondLst>
                                    <p:cond delay="1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23" presetClass="entr" presetSubtype="16" fill="hold" grpId="4" nodeType="afterEffect">
                                  <p:stCondLst>
                                    <p:cond delay="1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3" presetClass="entr" presetSubtype="16" fill="hold" grpId="5" nodeType="afterEffect">
                                  <p:stCondLst>
                                    <p:cond delay="1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3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250"/>
                            </p:stCondLst>
                            <p:childTnLst>
                              <p:par>
                                <p:cTn id="30" presetID="23" presetClass="entr" presetSubtype="16" fill="hold" grpId="6" nodeType="afterEffect">
                                  <p:stCondLst>
                                    <p:cond delay="1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3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0"/>
                            </p:stCondLst>
                            <p:childTnLst>
                              <p:par>
                                <p:cTn id="35" presetID="2" presetClass="entr" presetSubtype="1" fill="hold" grpId="7" nodeType="afterEffect">
                                  <p:stCondLst>
                                    <p:cond delay="1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750"/>
                            </p:stCondLst>
                            <p:childTnLst>
                              <p:par>
                                <p:cTn id="40" presetID="4" presetClass="entr" presetSubtype="32" fill="hold" grpId="8" nodeType="afterEffect">
                                  <p:stCondLst>
                                    <p:cond delay="1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2" dur="125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0"/>
                            </p:stCondLst>
                            <p:childTnLst>
                              <p:par>
                                <p:cTn id="44" presetID="7" presetClass="entr" presetSubtype="4" fill="hold" grpId="9" nodeType="afterEffect">
                                  <p:stCondLst>
                                    <p:cond delay="1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3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mph" presetSubtype="0" accel="50000" decel="50000" fill="hold" grpId="10" nodeType="afterEffect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id="50" dur="300" fill="hold"/>
                                        <p:tgtEl>
                                          <p:spTgt spid="170"/>
                                        </p:tgtEl>
                                      </p:cBhvr>
                                      <p:by x="373239" y="373239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mph" presetSubtype="0" accel="50000" decel="50000" fill="hold" grpId="11" nodeType="after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53" dur="300" fill="hold"/>
                                        <p:tgtEl>
                                          <p:spTgt spid="170"/>
                                        </p:tgtEl>
                                      </p:cBhvr>
                                      <p:by x="25466" y="25466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mph" presetSubtype="0" accel="50000" decel="50000" fill="hold" grpId="1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6" dur="300" fill="hold"/>
                                        <p:tgtEl>
                                          <p:spTgt spid="171"/>
                                        </p:tgtEl>
                                      </p:cBhvr>
                                      <p:by x="455280" y="45528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mph" presetSubtype="0" accel="50000" decel="50000" fill="hold" grpId="13" nodeType="after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59" dur="300" fill="hold"/>
                                        <p:tgtEl>
                                          <p:spTgt spid="171"/>
                                        </p:tgtEl>
                                      </p:cBhvr>
                                      <p:by x="21761" y="21761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mph" presetSubtype="0" accel="50000" decel="50000" fill="hold" grpId="14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300" fill="hold"/>
                                        <p:tgtEl>
                                          <p:spTgt spid="172"/>
                                        </p:tgtEl>
                                      </p:cBhvr>
                                      <p:by x="289480" y="28948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mph" presetSubtype="0" accel="50000" decel="50000" fill="hold" grpId="15" nodeType="after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65" dur="300" fill="hold"/>
                                        <p:tgtEl>
                                          <p:spTgt spid="172"/>
                                        </p:tgtEl>
                                      </p:cBhvr>
                                      <p:by x="32487" y="32487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" grpId="1" animBg="1" advAuto="0"/>
      <p:bldP spid="165" grpId="2" animBg="1" advAuto="0"/>
      <p:bldP spid="166" grpId="3" animBg="1" advAuto="0"/>
      <p:bldP spid="167" grpId="7" animBg="1" advAuto="0"/>
      <p:bldP spid="168" grpId="8" animBg="1" advAuto="0"/>
      <p:bldP spid="169" grpId="9" animBg="1" advAuto="0"/>
      <p:bldP spid="170" grpId="4" animBg="1" advAuto="0"/>
      <p:bldP spid="170" grpId="10" animBg="1" advAuto="0"/>
      <p:bldP spid="170" grpId="11" animBg="1" advAuto="0"/>
      <p:bldP spid="171" grpId="5" animBg="1" advAuto="0"/>
      <p:bldP spid="171" grpId="12" animBg="1" advAuto="0"/>
      <p:bldP spid="171" grpId="13" animBg="1" advAuto="0"/>
      <p:bldP spid="172" grpId="6" animBg="1" advAuto="0"/>
      <p:bldP spid="172" grpId="14" animBg="1" advAuto="0"/>
      <p:bldP spid="172" grpId="15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TextBox 1"/>
          <p:cNvSpPr txBox="1"/>
          <p:nvPr/>
        </p:nvSpPr>
        <p:spPr>
          <a:xfrm>
            <a:off x="459840" y="72111"/>
            <a:ext cx="736760" cy="233934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endParaRPr/>
          </a:p>
          <a:p>
            <a:pPr algn="ctr">
              <a:defRPr sz="12800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chemeClr val="accent2"/>
                </a:solidFill>
                <a:effectLst>
                  <a:outerShdw blurRad="12700" dist="63500" dir="18900000" rotWithShape="0">
                    <a:srgbClr val="000000"/>
                  </a:outerShdw>
                </a:effectLst>
                <a:latin typeface="ITF Devanagari Bold"/>
                <a:ea typeface="ITF Devanagari Bold"/>
                <a:cs typeface="ITF Devanagari Bold"/>
                <a:sym typeface="ITF Devanagari Bold"/>
              </a:defRPr>
            </a:pPr>
            <a:r>
              <a:t>I</a:t>
            </a:r>
          </a:p>
        </p:txBody>
      </p:sp>
      <p:sp>
        <p:nvSpPr>
          <p:cNvPr id="175" name="TextBox 1"/>
          <p:cNvSpPr txBox="1"/>
          <p:nvPr/>
        </p:nvSpPr>
        <p:spPr>
          <a:xfrm>
            <a:off x="2150214" y="72111"/>
            <a:ext cx="880087" cy="277114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endParaRPr/>
          </a:p>
          <a:p>
            <a:pPr algn="ctr">
              <a:defRPr sz="15700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chemeClr val="accent5">
                    <a:satOff val="-6843"/>
                    <a:lumOff val="-10705"/>
                  </a:schemeClr>
                </a:solidFill>
                <a:effectLst>
                  <a:outerShdw blurRad="12700" dist="63500" dir="18900000" rotWithShape="0">
                    <a:srgbClr val="000000"/>
                  </a:outerShdw>
                </a:effectLst>
                <a:latin typeface="ITF Devanagari Bold"/>
                <a:ea typeface="ITF Devanagari Bold"/>
                <a:cs typeface="ITF Devanagari Bold"/>
                <a:sym typeface="ITF Devanagari Bold"/>
              </a:defRPr>
            </a:pPr>
            <a:r>
              <a:t>I</a:t>
            </a:r>
          </a:p>
        </p:txBody>
      </p:sp>
      <p:sp>
        <p:nvSpPr>
          <p:cNvPr id="176" name="TextBox 1"/>
          <p:cNvSpPr txBox="1"/>
          <p:nvPr/>
        </p:nvSpPr>
        <p:spPr>
          <a:xfrm>
            <a:off x="3840588" y="72111"/>
            <a:ext cx="741702" cy="235204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endParaRPr/>
          </a:p>
          <a:p>
            <a:pPr algn="ctr">
              <a:defRPr sz="12900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chemeClr val="accent3">
                    <a:satOff val="-6373"/>
                    <a:lumOff val="-10823"/>
                  </a:schemeClr>
                </a:solidFill>
                <a:effectLst>
                  <a:outerShdw blurRad="12700" dist="63500" dir="18900000" rotWithShape="0">
                    <a:srgbClr val="000000"/>
                  </a:outerShdw>
                </a:effectLst>
                <a:latin typeface="ITF Devanagari Bold"/>
                <a:ea typeface="ITF Devanagari Bold"/>
                <a:cs typeface="ITF Devanagari Bold"/>
                <a:sym typeface="ITF Devanagari Bold"/>
              </a:defRPr>
            </a:pPr>
            <a:r>
              <a:t>I</a:t>
            </a:r>
          </a:p>
        </p:txBody>
      </p:sp>
      <p:pic>
        <p:nvPicPr>
          <p:cNvPr id="177" name="small igloo.mp4" descr="small igloo.mp4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345743" y="2893655"/>
            <a:ext cx="2968418" cy="2968418"/>
          </a:xfrm>
          <a:prstGeom prst="rect">
            <a:avLst/>
          </a:prstGeom>
          <a:effectLst>
            <a:outerShdw blurRad="190500" dist="12700" dir="5400000" rotWithShape="0">
              <a:srgbClr val="000000"/>
            </a:outerShdw>
          </a:effectLst>
        </p:spPr>
      </p:pic>
      <p:pic>
        <p:nvPicPr>
          <p:cNvPr id="178" name="medium sized igloo 20250617_1720_Arctic Family Adventure_simple_compose_01jy06g3tkfrdb2wt18v4bmn89.mp4" descr="medium sized igloo 20250617_1720_Arctic Family Adventure_simple_compose_01jy06g3tkfrdb2wt18v4bmn89.mp4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3203436" y="3302062"/>
            <a:ext cx="2968418" cy="2968419"/>
          </a:xfrm>
          <a:prstGeom prst="rect">
            <a:avLst/>
          </a:prstGeom>
          <a:effectLst>
            <a:outerShdw blurRad="190500" dist="12700" dir="5400000" rotWithShape="0">
              <a:srgbClr val="000000"/>
            </a:outerShdw>
          </a:effectLst>
        </p:spPr>
      </p:pic>
      <p:pic>
        <p:nvPicPr>
          <p:cNvPr id="179" name="20250617_1715_Arctic Family Adventure_simple_compose_01jy067zgrezbv3zf08spsckwy.mp4" descr="20250617_1715_Arctic Family Adventure_simple_compose_01jy067zgrezbv3zf08spsckwy.mp4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5790144" y="603677"/>
            <a:ext cx="2968419" cy="2968419"/>
          </a:xfrm>
          <a:prstGeom prst="rect">
            <a:avLst/>
          </a:prstGeom>
          <a:effectLst>
            <a:outerShdw blurRad="190500" dist="12700" dir="5400000" rotWithShape="0">
              <a:srgbClr val="000000"/>
            </a:outerShdw>
          </a:effectLst>
        </p:spPr>
      </p:pic>
      <p:sp>
        <p:nvSpPr>
          <p:cNvPr id="180" name="TextBox 4"/>
          <p:cNvSpPr txBox="1"/>
          <p:nvPr/>
        </p:nvSpPr>
        <p:spPr>
          <a:xfrm>
            <a:off x="605755" y="1824075"/>
            <a:ext cx="669936" cy="8937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b="1"/>
            </a:pPr>
            <a:endParaRPr/>
          </a:p>
          <a:p>
            <a:pPr>
              <a:defRPr sz="4000" b="1" i="1">
                <a:ln w="25400" cap="flat">
                  <a:solidFill>
                    <a:srgbClr val="FFFFFF"/>
                  </a:solidFill>
                  <a:prstDash val="solid"/>
                  <a:miter lim="400000"/>
                </a:ln>
                <a:solidFill>
                  <a:srgbClr val="640000"/>
                </a:solidFill>
              </a:defRPr>
            </a:pPr>
            <a:r>
              <a:t>/i/</a:t>
            </a:r>
          </a:p>
        </p:txBody>
      </p:sp>
      <p:sp>
        <p:nvSpPr>
          <p:cNvPr id="181" name="TextBox 4"/>
          <p:cNvSpPr txBox="1"/>
          <p:nvPr/>
        </p:nvSpPr>
        <p:spPr>
          <a:xfrm>
            <a:off x="2316974" y="1824075"/>
            <a:ext cx="669935" cy="8937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b="1"/>
            </a:pPr>
            <a:endParaRPr/>
          </a:p>
          <a:p>
            <a:pPr>
              <a:defRPr sz="4000" b="1" i="1">
                <a:ln w="12700" cap="flat">
                  <a:solidFill>
                    <a:srgbClr val="FFFFFF"/>
                  </a:solidFill>
                  <a:prstDash val="solid"/>
                  <a:miter lim="400000"/>
                </a:ln>
                <a:solidFill>
                  <a:srgbClr val="640000"/>
                </a:solidFill>
              </a:defRPr>
            </a:pPr>
            <a:r>
              <a:t>/i/</a:t>
            </a:r>
          </a:p>
        </p:txBody>
      </p:sp>
      <p:sp>
        <p:nvSpPr>
          <p:cNvPr id="182" name="TextBox 4"/>
          <p:cNvSpPr txBox="1"/>
          <p:nvPr/>
        </p:nvSpPr>
        <p:spPr>
          <a:xfrm>
            <a:off x="4090113" y="1742625"/>
            <a:ext cx="669936" cy="8937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b="1"/>
            </a:pPr>
            <a:endParaRPr/>
          </a:p>
          <a:p>
            <a:pPr>
              <a:defRPr sz="4000" b="1" i="1">
                <a:ln w="12700" cap="flat">
                  <a:solidFill>
                    <a:srgbClr val="FFFFFF"/>
                  </a:solidFill>
                  <a:prstDash val="solid"/>
                  <a:miter lim="400000"/>
                </a:ln>
                <a:solidFill>
                  <a:srgbClr val="640000"/>
                </a:solidFill>
              </a:defRPr>
            </a:pPr>
            <a:r>
              <a:t>/i/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afterEffect">
                                  <p:stCondLst>
                                    <p:cond delay="1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23" presetClass="entr" presetSubtype="16" fill="hold" grpId="2" nodeType="afterEffect">
                                  <p:stCondLst>
                                    <p:cond delay="1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3" presetClass="entr" presetSubtype="16" fill="hold" grpId="3" nodeType="afterEffect">
                                  <p:stCondLst>
                                    <p:cond delay="1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23" presetClass="entr" presetSubtype="16" fill="hold" grpId="4" nodeType="afterEffect">
                                  <p:stCondLst>
                                    <p:cond delay="1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3" presetClass="entr" presetSubtype="16" fill="hold" grpId="5" nodeType="afterEffect">
                                  <p:stCondLst>
                                    <p:cond delay="1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3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250"/>
                            </p:stCondLst>
                            <p:childTnLst>
                              <p:par>
                                <p:cTn id="30" presetID="23" presetClass="entr" presetSubtype="16" fill="hold" grpId="6" nodeType="afterEffect">
                                  <p:stCondLst>
                                    <p:cond delay="1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3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0"/>
                            </p:stCondLst>
                            <p:childTnLst>
                              <p:par>
                                <p:cTn id="35" presetID="2" presetClass="entr" presetSubtype="1" fill="hold" grpId="7" nodeType="afterEffect">
                                  <p:stCondLst>
                                    <p:cond delay="1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750"/>
                            </p:stCondLst>
                            <p:childTnLst>
                              <p:par>
                                <p:cTn id="40" presetID="2" presetClass="entr" presetSubtype="1" fill="hold" grpId="8" nodeType="afterEffect">
                                  <p:stCondLst>
                                    <p:cond delay="1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3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2" presetClass="entr" presetSubtype="1" fill="hold" grpId="9" nodeType="afterEffect">
                                  <p:stCondLst>
                                    <p:cond delay="1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3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mph" presetSubtype="0" accel="50000" decel="50000" fill="hold" grpId="1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1" dur="300" fill="hold"/>
                                        <p:tgtEl>
                                          <p:spTgt spid="180"/>
                                        </p:tgtEl>
                                      </p:cBhvr>
                                      <p:by x="373239" y="373239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mph" presetSubtype="0" accel="50000" decel="50000" fill="hold" grpId="11" nodeType="after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54" dur="300" fill="hold"/>
                                        <p:tgtEl>
                                          <p:spTgt spid="180"/>
                                        </p:tgtEl>
                                      </p:cBhvr>
                                      <p:by x="25466" y="25466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mph" presetSubtype="0" accel="50000" decel="50000" fill="hold" grpId="1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300" fill="hold"/>
                                        <p:tgtEl>
                                          <p:spTgt spid="181"/>
                                        </p:tgtEl>
                                      </p:cBhvr>
                                      <p:by x="455280" y="45528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mph" presetSubtype="0" accel="50000" decel="50000" fill="hold" grpId="13" nodeType="after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60" dur="300" fill="hold"/>
                                        <p:tgtEl>
                                          <p:spTgt spid="181"/>
                                        </p:tgtEl>
                                      </p:cBhvr>
                                      <p:by x="21761" y="21761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mph" presetSubtype="0" accel="50000" decel="50000" fill="hold" grpId="14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3" dur="300" fill="hold"/>
                                        <p:tgtEl>
                                          <p:spTgt spid="182"/>
                                        </p:tgtEl>
                                      </p:cBhvr>
                                      <p:by x="289480" y="28948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mph" presetSubtype="0" accel="50000" decel="50000" fill="hold" grpId="15" nodeType="after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66" dur="300" fill="hold"/>
                                        <p:tgtEl>
                                          <p:spTgt spid="182"/>
                                        </p:tgtEl>
                                      </p:cBhvr>
                                      <p:by x="32487" y="32487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" grpId="1" animBg="1" advAuto="0"/>
      <p:bldP spid="175" grpId="2" animBg="1" advAuto="0"/>
      <p:bldP spid="176" grpId="3" animBg="1" advAuto="0"/>
      <p:bldP spid="177" grpId="7" animBg="1" advAuto="0"/>
      <p:bldP spid="178" grpId="8" animBg="1" advAuto="0"/>
      <p:bldP spid="179" grpId="9" animBg="1" advAuto="0"/>
      <p:bldP spid="180" grpId="4" animBg="1" advAuto="0"/>
      <p:bldP spid="180" grpId="10" animBg="1" advAuto="0"/>
      <p:bldP spid="180" grpId="11" animBg="1" advAuto="0"/>
      <p:bldP spid="181" grpId="5" animBg="1" advAuto="0"/>
      <p:bldP spid="181" grpId="12" animBg="1" advAuto="0"/>
      <p:bldP spid="181" grpId="13" animBg="1" advAuto="0"/>
      <p:bldP spid="182" grpId="6" animBg="1" advAuto="0"/>
      <p:bldP spid="182" grpId="14" animBg="1" advAuto="0"/>
      <p:bldP spid="182" grpId="15" animBg="1" advAuto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244</TotalTime>
  <Words>312</Words>
  <Application>Microsoft Macintosh PowerPoint</Application>
  <PresentationFormat>On-screen Show (4:3)</PresentationFormat>
  <Paragraphs>298</Paragraphs>
  <Slides>26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9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Mary Beth Fielder</cp:lastModifiedBy>
  <cp:revision>5</cp:revision>
  <dcterms:modified xsi:type="dcterms:W3CDTF">2026-06-11T20:08:24Z</dcterms:modified>
</cp:coreProperties>
</file>