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slideMasters/slideMaster44.xml" ContentType="application/vnd.openxmlformats-officedocument.presentationml.slideMaster+xml"/>
  <Override PartName="/ppt/slides/slide44.xml" ContentType="application/vnd.openxmlformats-officedocument.presentationml.slide+xml"/>
  <Override PartName="/ppt/slideMasters/slideMaster45.xml" ContentType="application/vnd.openxmlformats-officedocument.presentationml.slideMaster+xml"/>
  <Override PartName="/ppt/slides/slide45.xml" ContentType="application/vnd.openxmlformats-officedocument.presentationml.slide+xml"/>
  <Override PartName="/ppt/slideMasters/slideMaster46.xml" ContentType="application/vnd.openxmlformats-officedocument.presentationml.slideMaster+xml"/>
  <Override PartName="/ppt/slides/slide46.xml" ContentType="application/vnd.openxmlformats-officedocument.presentationml.slide+xml"/>
  <Override PartName="/ppt/slideMasters/slideMaster47.xml" ContentType="application/vnd.openxmlformats-officedocument.presentationml.slideMaster+xml"/>
  <Override PartName="/ppt/slides/slide47.xml" ContentType="application/vnd.openxmlformats-officedocument.presentationml.slide+xml"/>
  <Override PartName="/ppt/slideMasters/slideMaster48.xml" ContentType="application/vnd.openxmlformats-officedocument.presentationml.slideMaster+xml"/>
  <Override PartName="/ppt/slides/slide48.xml" ContentType="application/vnd.openxmlformats-officedocument.presentationml.slide+xml"/>
  <Override PartName="/ppt/slideMasters/slideMaster49.xml" ContentType="application/vnd.openxmlformats-officedocument.presentationml.slideMaster+xml"/>
  <Override PartName="/ppt/slides/slide49.xml" ContentType="application/vnd.openxmlformats-officedocument.presentationml.slide+xml"/>
  <Override PartName="/ppt/slideMasters/slideMaster50.xml" ContentType="application/vnd.openxmlformats-officedocument.presentationml.slideMaster+xml"/>
  <Override PartName="/ppt/slides/slide50.xml" ContentType="application/vnd.openxmlformats-officedocument.presentationml.slide+xml"/>
  <Override PartName="/ppt/slideMasters/slideMaster51.xml" ContentType="application/vnd.openxmlformats-officedocument.presentationml.slideMaster+xml"/>
  <Override PartName="/ppt/slides/slide51.xml" ContentType="application/vnd.openxmlformats-officedocument.presentationml.slide+xml"/>
  <Override PartName="/ppt/slideMasters/slideMaster52.xml" ContentType="application/vnd.openxmlformats-officedocument.presentationml.slideMaster+xml"/>
  <Override PartName="/ppt/slides/slide52.xml" ContentType="application/vnd.openxmlformats-officedocument.presentationml.slide+xml"/>
  <Override PartName="/ppt/slideMasters/slideMaster53.xml" ContentType="application/vnd.openxmlformats-officedocument.presentationml.slideMaster+xml"/>
  <Override PartName="/ppt/slides/slide53.xml" ContentType="application/vnd.openxmlformats-officedocument.presentationml.slide+xml"/>
  <Override PartName="/ppt/slideMasters/slideMaster54.xml" ContentType="application/vnd.openxmlformats-officedocument.presentationml.slideMaster+xml"/>
  <Override PartName="/ppt/slides/slide54.xml" ContentType="application/vnd.openxmlformats-officedocument.presentationml.slide+xml"/>
  <Override PartName="/ppt/slideMasters/slideMaster55.xml" ContentType="application/vnd.openxmlformats-officedocument.presentationml.slideMaster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</p:sldIdLst>
  <p:notesMasterIdLst>
    <p:notesMasterId r:id="rId57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notesMaster" Target="notesMasters/notesMaster1.xml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60" Type="http://schemas.openxmlformats.org/officeDocument/2006/relationships/theme" Target="theme/theme1.xml"/><Relationship Id="rId6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3.xml"/>
		</Relationships>
</file>

<file path=ppt/notesSlides/_rels/notesSlide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4.xml"/>
		</Relationships>
</file>

<file path=ppt/notesSlides/_rels/notesSlide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5.xml"/>
		</Relationships>
</file>

<file path=ppt/notesSlides/_rels/notesSlide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6.xml"/>
		</Relationships>
</file>

<file path=ppt/notesSlides/_rels/notesSlide4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7.xml"/>
		</Relationships>
</file>

<file path=ppt/notesSlides/_rels/notesSlide4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8.xml"/>
		</Relationships>
</file>

<file path=ppt/notesSlides/_rels/notesSlide4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9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5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0.xml"/>
		</Relationships>
</file>

<file path=ppt/notesSlides/_rels/notesSlide5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1.xml"/>
		</Relationships>
</file>

<file path=ppt/notesSlides/_rels/notesSlide5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2.xml"/>
		</Relationships>
</file>

<file path=ppt/notesSlides/_rels/notesSlide5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3.xml"/>
		</Relationships>
</file>

<file path=ppt/notesSlides/_rels/notesSlide5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4.xml"/>
		</Relationships>
</file>

<file path=ppt/notesSlides/_rels/notesSlide5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REBUILT: was open guessing (too hard for some letters). Now: picture + word-with-missing-letter + TWO letter choices, typed in chat. The cloze means they READ the rest of the word — decoding practice hiding inside a game.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Muted choral: "f! fan!" twice. Then next letter.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Answer: e (egg). Don't say the word! They read the cloze. After votes land in chat, ask one student: why e? Then advance.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Muted choral: "e! egg!" twice. Then next letter.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Answer: b (ball). Don't say the word! They read the cloze. After votes land in chat, ask one student: why b? Then advance.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Muted choral: "b! ball!" twice. Then next letter.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Answer: h (hat). Don't say the word! They read the cloze. After votes land in chat, ask one student: why h? Then advance.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Muted choral: "h! hat!" twice. Then next letter.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Answer: i (igloo). Don't say the word! They read the cloze. After votes land in chat, ask one student: why i? Then advance.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Muted choral: "i! igloo!" twice. Then next letter.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Answer: j (jam). Don't say the word! They read the cloze. After votes land in chat, ask one student: why j? Then advance.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 with the first one (giraffe) together. Answer together the first 2-3 times until the routine clicks.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Muted choral: "j! jam!" twice. Then next letter.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Answer: m (moon). Don't say the word! They read the cloze. After votes land in chat, ask one student: why m? Then advance.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Muted choral: "m! moon!" twice. Then next letter.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Answer: k (kite). Don't say the word! They read the cloze. After votes land in chat, ask one student: why k? Then advance.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Muted choral: "k! kite!" twice. Then next letter.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Answer: l (leaf). Don't say the word! They read the cloze. After votes land in chat, ask one student: why l? Then advance.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Muted choral: "l! leaf!" twice. Then next letter.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Answer: o (orange). Don't say the word! They read the cloze. After votes land in chat, ask one student: why o? Then advance.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Muted choral: "o! orange!" twice. Then next letter.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Answer: p (pig). Don't say the word! They read the cloze. After votes land in chat, ask one student: why p? Then advance.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Answer: g (giraffe). Don't say the word! They read the cloze. After votes land in chat, ask one student: why g? Then advance.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Muted choral: "p! pig!" twice. Then next letter.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Answer: r (rabbit). Don't say the word! They read the cloze. After votes land in chat, ask one student: why r? Then advance.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Muted choral: "r! rabbit!" twice. Then next letter.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Answer: n (nest). Don't say the word! They read the cloze. After votes land in chat, ask one student: why n? Then advance.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Muted choral: "n! nest!" twice. Then next letter.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Answer: q (queen). Don't say the word! They read the cloze. After votes land in chat, ask one student: why q? Then advance.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Muted choral: "q! queen!" twice. Then next letter.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Answer: s (sun). Don't say the word! They read the cloze. After votes land in chat, ask one student: why s? Then advance.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Muted choral: "s! sun!" twice. Then next letter.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Answer: t (turtle). Don't say the word! They read the cloze. After votes land in chat, ask one student: why t? Then advance.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Muted choral: "g! giraffe!" twice. Then next letter.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Muted choral: "t! turtle!" twice. Then next letter.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Answer: u (umbrella). Don't say the word! They read the cloze. After votes land in chat, ask one student: why u? Then advance.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Muted choral: "u! umbrella!" twice. Then next letter.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Answer: v (van). Don't say the word! They read the cloze. After votes land in chat, ask one student: why v? Then advance.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Muted choral: "v! van!" twice. Then next letter.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Answer: y (yo-yo). Don't say the word! They read the cloze. After votes land in chat, ask one student: why y? Then advance.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Muted choral: "y! yo-yo!" twice. Then next letter.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Answer: w (watermelon). Don't say the word! They read the cloze. After votes land in chat, ask one student: why w? Then advance.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Muted choral: "w! watermelon!" twice. Then next letter.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Answer: x (x-ray). Don't say the word! They read the cloze. After votes land in chat, ask one student: why x? Then advance.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Answer: a (apple). Don't say the word! They read the cloze. After votes land in chat, ask one student: why a? Then advance.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Muted choral: "x! x-ray!" twice. Then next letter.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Answer: z (zebra). Don't say the word! They read the cloze. After votes land in chat, ask one student: why z? Then advance.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Muted choral: "z! zebra!" twice. Then next letter.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Answer: d (dog). Don't say the word! They read the cloze. After votes land in chat, ask one student: why d? Then advance.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Muted choral: "d! dog!" twice. Then next letter.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Muted choral: "a! apple!" twice. Then next letter.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Answer: c (cake). Don't say the word! They read the cloze. After votes land in chat, ask one student: why c? Then advance.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Muted choral: "c! cake!" twice. Then next letter.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Answer: f (fan). Don't say the word! They read the cloze. After votes land in chat, ask one student: why f? Then advance.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jp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jp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16133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520153" y="4495345"/>
            <a:ext cx="44372" cy="44372"/>
          </a:xfrm>
          <a:prstGeom prst="ellipse">
            <a:avLst/>
          </a:prstGeom>
          <a:solidFill>
            <a:srgbClr val="FFFFFF">
              <a:alpha val="65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974372" y="4635926"/>
            <a:ext cx="31243" cy="31243"/>
          </a:xfrm>
          <a:prstGeom prst="ellipse">
            <a:avLst/>
          </a:prstGeom>
          <a:solidFill>
            <a:srgbClr val="FFFFFF">
              <a:alpha val="49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6257686" y="4408622"/>
            <a:ext cx="37987" cy="37987"/>
          </a:xfrm>
          <a:prstGeom prst="ellipse">
            <a:avLst/>
          </a:prstGeom>
          <a:solidFill>
            <a:srgbClr val="FFFFFF">
              <a:alpha val="36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7030208" y="4301658"/>
            <a:ext cx="68174" cy="68174"/>
          </a:xfrm>
          <a:prstGeom prst="ellipse">
            <a:avLst/>
          </a:prstGeom>
          <a:solidFill>
            <a:srgbClr val="FFFFFF">
              <a:alpha val="55000"/>
            </a:srgbClr>
          </a:solidFill>
          <a:ln/>
        </p:spPr>
      </p:sp>
      <p:sp>
        <p:nvSpPr>
          <p:cNvPr id="6" name="Shape 4"/>
          <p:cNvSpPr/>
          <p:nvPr/>
        </p:nvSpPr>
        <p:spPr>
          <a:xfrm>
            <a:off x="3692363" y="652758"/>
            <a:ext cx="39488" cy="39488"/>
          </a:xfrm>
          <a:prstGeom prst="ellipse">
            <a:avLst/>
          </a:prstGeom>
          <a:solidFill>
            <a:srgbClr val="FFFFFF">
              <a:alpha val="31000"/>
            </a:srgbClr>
          </a:solidFill>
          <a:ln/>
        </p:spPr>
      </p:sp>
      <p:sp>
        <p:nvSpPr>
          <p:cNvPr id="7" name="Shape 5"/>
          <p:cNvSpPr/>
          <p:nvPr/>
        </p:nvSpPr>
        <p:spPr>
          <a:xfrm>
            <a:off x="1032691" y="4472520"/>
            <a:ext cx="40018" cy="40018"/>
          </a:xfrm>
          <a:prstGeom prst="ellipse">
            <a:avLst/>
          </a:prstGeom>
          <a:solidFill>
            <a:srgbClr val="FFFFFF">
              <a:alpha val="49000"/>
            </a:srgbClr>
          </a:solidFill>
          <a:ln/>
        </p:spPr>
      </p:sp>
      <p:sp>
        <p:nvSpPr>
          <p:cNvPr id="8" name="Shape 6"/>
          <p:cNvSpPr/>
          <p:nvPr/>
        </p:nvSpPr>
        <p:spPr>
          <a:xfrm>
            <a:off x="1262878" y="230272"/>
            <a:ext cx="28569" cy="28569"/>
          </a:xfrm>
          <a:prstGeom prst="ellipse">
            <a:avLst/>
          </a:prstGeom>
          <a:solidFill>
            <a:srgbClr val="FFFFFF">
              <a:alpha val="74000"/>
            </a:srgbClr>
          </a:solidFill>
          <a:ln/>
        </p:spPr>
      </p:sp>
      <p:sp>
        <p:nvSpPr>
          <p:cNvPr id="9" name="Shape 7"/>
          <p:cNvSpPr/>
          <p:nvPr/>
        </p:nvSpPr>
        <p:spPr>
          <a:xfrm>
            <a:off x="4042831" y="4568618"/>
            <a:ext cx="46294" cy="46294"/>
          </a:xfrm>
          <a:prstGeom prst="ellipse">
            <a:avLst/>
          </a:prstGeom>
          <a:solidFill>
            <a:srgbClr val="FFFFFF">
              <a:alpha val="38000"/>
            </a:srgbClr>
          </a:solidFill>
          <a:ln/>
        </p:spPr>
      </p:sp>
      <p:sp>
        <p:nvSpPr>
          <p:cNvPr id="10" name="Shape 8"/>
          <p:cNvSpPr/>
          <p:nvPr/>
        </p:nvSpPr>
        <p:spPr>
          <a:xfrm>
            <a:off x="5552404" y="237618"/>
            <a:ext cx="41061" cy="41061"/>
          </a:xfrm>
          <a:prstGeom prst="ellipse">
            <a:avLst/>
          </a:prstGeom>
          <a:solidFill>
            <a:srgbClr val="FFFFFF">
              <a:alpha val="40000"/>
            </a:srgbClr>
          </a:solidFill>
          <a:ln/>
        </p:spPr>
      </p:sp>
      <p:sp>
        <p:nvSpPr>
          <p:cNvPr id="11" name="Shape 9"/>
          <p:cNvSpPr/>
          <p:nvPr/>
        </p:nvSpPr>
        <p:spPr>
          <a:xfrm>
            <a:off x="2944137" y="4730140"/>
            <a:ext cx="46029" cy="46029"/>
          </a:xfrm>
          <a:prstGeom prst="ellipse">
            <a:avLst/>
          </a:prstGeom>
          <a:solidFill>
            <a:srgbClr val="FFFFFF">
              <a:alpha val="53000"/>
            </a:srgbClr>
          </a:solidFill>
          <a:ln/>
        </p:spPr>
      </p:sp>
      <p:sp>
        <p:nvSpPr>
          <p:cNvPr id="12" name="Shape 10"/>
          <p:cNvSpPr/>
          <p:nvPr/>
        </p:nvSpPr>
        <p:spPr>
          <a:xfrm>
            <a:off x="3005937" y="606971"/>
            <a:ext cx="51050" cy="51050"/>
          </a:xfrm>
          <a:prstGeom prst="ellipse">
            <a:avLst/>
          </a:prstGeom>
          <a:solidFill>
            <a:srgbClr val="FFFFFF">
              <a:alpha val="35000"/>
            </a:srgbClr>
          </a:solidFill>
          <a:ln/>
        </p:spPr>
      </p:sp>
      <p:sp>
        <p:nvSpPr>
          <p:cNvPr id="13" name="Shape 11"/>
          <p:cNvSpPr/>
          <p:nvPr/>
        </p:nvSpPr>
        <p:spPr>
          <a:xfrm>
            <a:off x="8255352" y="4725743"/>
            <a:ext cx="31274" cy="31274"/>
          </a:xfrm>
          <a:prstGeom prst="ellipse">
            <a:avLst/>
          </a:prstGeom>
          <a:solidFill>
            <a:srgbClr val="FFFFFF">
              <a:alpha val="30000"/>
            </a:srgbClr>
          </a:solidFill>
          <a:ln/>
        </p:spPr>
      </p:sp>
      <p:sp>
        <p:nvSpPr>
          <p:cNvPr id="14" name="Shape 12"/>
          <p:cNvSpPr/>
          <p:nvPr/>
        </p:nvSpPr>
        <p:spPr>
          <a:xfrm>
            <a:off x="5150945" y="361358"/>
            <a:ext cx="33701" cy="33701"/>
          </a:xfrm>
          <a:prstGeom prst="ellipse">
            <a:avLst/>
          </a:prstGeom>
          <a:solidFill>
            <a:srgbClr val="FFFFFF">
              <a:alpha val="66000"/>
            </a:srgbClr>
          </a:solidFill>
          <a:ln/>
        </p:spPr>
      </p:sp>
      <p:sp>
        <p:nvSpPr>
          <p:cNvPr id="15" name="Shape 13"/>
          <p:cNvSpPr/>
          <p:nvPr/>
        </p:nvSpPr>
        <p:spPr>
          <a:xfrm>
            <a:off x="1564411" y="618821"/>
            <a:ext cx="68483" cy="68483"/>
          </a:xfrm>
          <a:prstGeom prst="ellipse">
            <a:avLst/>
          </a:prstGeom>
          <a:solidFill>
            <a:srgbClr val="FFFFFF">
              <a:alpha val="51000"/>
            </a:srgbClr>
          </a:solidFill>
          <a:ln/>
        </p:spPr>
      </p:sp>
      <p:sp>
        <p:nvSpPr>
          <p:cNvPr id="16" name="Shape 14"/>
          <p:cNvSpPr/>
          <p:nvPr/>
        </p:nvSpPr>
        <p:spPr>
          <a:xfrm>
            <a:off x="1375171" y="60066"/>
            <a:ext cx="43669" cy="43669"/>
          </a:xfrm>
          <a:prstGeom prst="ellipse">
            <a:avLst/>
          </a:prstGeom>
          <a:solidFill>
            <a:srgbClr val="FFFFFF">
              <a:alpha val="28000"/>
            </a:srgbClr>
          </a:solidFill>
          <a:ln/>
        </p:spPr>
      </p:sp>
      <p:sp>
        <p:nvSpPr>
          <p:cNvPr id="17" name="Shape 15"/>
          <p:cNvSpPr/>
          <p:nvPr/>
        </p:nvSpPr>
        <p:spPr>
          <a:xfrm>
            <a:off x="6145286" y="4661968"/>
            <a:ext cx="39298" cy="39298"/>
          </a:xfrm>
          <a:prstGeom prst="ellipse">
            <a:avLst/>
          </a:prstGeom>
          <a:solidFill>
            <a:srgbClr val="FFFFFF">
              <a:alpha val="76000"/>
            </a:srgbClr>
          </a:solidFill>
          <a:ln/>
        </p:spPr>
      </p:sp>
      <p:sp>
        <p:nvSpPr>
          <p:cNvPr id="18" name="Shape 16"/>
          <p:cNvSpPr/>
          <p:nvPr/>
        </p:nvSpPr>
        <p:spPr>
          <a:xfrm>
            <a:off x="4342690" y="772099"/>
            <a:ext cx="42563" cy="42563"/>
          </a:xfrm>
          <a:prstGeom prst="ellipse">
            <a:avLst/>
          </a:prstGeom>
          <a:solidFill>
            <a:srgbClr val="FFFFFF">
              <a:alpha val="72000"/>
            </a:srgbClr>
          </a:solidFill>
          <a:ln/>
        </p:spPr>
      </p:sp>
      <p:sp>
        <p:nvSpPr>
          <p:cNvPr id="19" name="Shape 17"/>
          <p:cNvSpPr/>
          <p:nvPr/>
        </p:nvSpPr>
        <p:spPr>
          <a:xfrm>
            <a:off x="7983094" y="4293314"/>
            <a:ext cx="69045" cy="69045"/>
          </a:xfrm>
          <a:prstGeom prst="ellipse">
            <a:avLst/>
          </a:prstGeom>
          <a:solidFill>
            <a:srgbClr val="FFFFFF">
              <a:alpha val="57000"/>
            </a:srgbClr>
          </a:solidFill>
          <a:ln/>
        </p:spPr>
      </p:sp>
      <p:sp>
        <p:nvSpPr>
          <p:cNvPr id="20" name="Shape 18"/>
          <p:cNvSpPr/>
          <p:nvPr/>
        </p:nvSpPr>
        <p:spPr>
          <a:xfrm>
            <a:off x="2780378" y="4626960"/>
            <a:ext cx="42954" cy="42954"/>
          </a:xfrm>
          <a:prstGeom prst="ellipse">
            <a:avLst/>
          </a:prstGeom>
          <a:solidFill>
            <a:srgbClr val="FFFFFF">
              <a:alpha val="75000"/>
            </a:srgbClr>
          </a:solidFill>
          <a:ln/>
        </p:spPr>
      </p:sp>
      <p:sp>
        <p:nvSpPr>
          <p:cNvPr id="21" name="Shape 19"/>
          <p:cNvSpPr/>
          <p:nvPr/>
        </p:nvSpPr>
        <p:spPr>
          <a:xfrm>
            <a:off x="5608611" y="4277897"/>
            <a:ext cx="62157" cy="62157"/>
          </a:xfrm>
          <a:prstGeom prst="ellipse">
            <a:avLst/>
          </a:prstGeom>
          <a:solidFill>
            <a:srgbClr val="FFFFFF">
              <a:alpha val="66000"/>
            </a:srgbClr>
          </a:solidFill>
          <a:ln/>
        </p:spPr>
      </p:sp>
      <p:sp>
        <p:nvSpPr>
          <p:cNvPr id="22" name="Shape 20"/>
          <p:cNvSpPr/>
          <p:nvPr/>
        </p:nvSpPr>
        <p:spPr>
          <a:xfrm>
            <a:off x="1165041" y="233890"/>
            <a:ext cx="62359" cy="62359"/>
          </a:xfrm>
          <a:prstGeom prst="ellipse">
            <a:avLst/>
          </a:prstGeom>
          <a:solidFill>
            <a:srgbClr val="FFFFFF">
              <a:alpha val="26000"/>
            </a:srgbClr>
          </a:solidFill>
          <a:ln/>
        </p:spPr>
      </p:sp>
      <p:sp>
        <p:nvSpPr>
          <p:cNvPr id="23" name="Shape 21"/>
          <p:cNvSpPr/>
          <p:nvPr/>
        </p:nvSpPr>
        <p:spPr>
          <a:xfrm>
            <a:off x="6291820" y="627946"/>
            <a:ext cx="45733" cy="45733"/>
          </a:xfrm>
          <a:prstGeom prst="ellipse">
            <a:avLst/>
          </a:prstGeom>
          <a:solidFill>
            <a:srgbClr val="FFFFFF">
              <a:alpha val="47000"/>
            </a:srgbClr>
          </a:solidFill>
          <a:ln/>
        </p:spPr>
      </p:sp>
      <p:sp>
        <p:nvSpPr>
          <p:cNvPr id="24" name="Shape 22"/>
          <p:cNvSpPr/>
          <p:nvPr/>
        </p:nvSpPr>
        <p:spPr>
          <a:xfrm>
            <a:off x="7296619" y="472853"/>
            <a:ext cx="70387" cy="70387"/>
          </a:xfrm>
          <a:prstGeom prst="ellipse">
            <a:avLst/>
          </a:prstGeom>
          <a:solidFill>
            <a:srgbClr val="FFFFFF">
              <a:alpha val="42000"/>
            </a:srgbClr>
          </a:solidFill>
          <a:ln/>
        </p:spPr>
      </p:sp>
      <p:sp>
        <p:nvSpPr>
          <p:cNvPr id="25" name="Shape 23"/>
          <p:cNvSpPr/>
          <p:nvPr/>
        </p:nvSpPr>
        <p:spPr>
          <a:xfrm>
            <a:off x="1301514" y="291136"/>
            <a:ext cx="58992" cy="58992"/>
          </a:xfrm>
          <a:prstGeom prst="ellipse">
            <a:avLst/>
          </a:prstGeom>
          <a:solidFill>
            <a:srgbClr val="FFFFFF">
              <a:alpha val="77000"/>
            </a:srgbClr>
          </a:solidFill>
          <a:ln/>
        </p:spPr>
      </p:sp>
      <p:sp>
        <p:nvSpPr>
          <p:cNvPr id="26" name="Shape 24"/>
          <p:cNvSpPr/>
          <p:nvPr/>
        </p:nvSpPr>
        <p:spPr>
          <a:xfrm>
            <a:off x="2705916" y="90990"/>
            <a:ext cx="35347" cy="35347"/>
          </a:xfrm>
          <a:prstGeom prst="ellipse">
            <a:avLst/>
          </a:prstGeom>
          <a:solidFill>
            <a:srgbClr val="FFFFFF">
              <a:alpha val="54000"/>
            </a:srgbClr>
          </a:solidFill>
          <a:ln/>
        </p:spPr>
      </p:sp>
      <p:sp>
        <p:nvSpPr>
          <p:cNvPr id="27" name="Shape 25"/>
          <p:cNvSpPr/>
          <p:nvPr/>
        </p:nvSpPr>
        <p:spPr>
          <a:xfrm>
            <a:off x="7541634" y="197089"/>
            <a:ext cx="46333" cy="46333"/>
          </a:xfrm>
          <a:prstGeom prst="ellipse">
            <a:avLst/>
          </a:prstGeom>
          <a:solidFill>
            <a:srgbClr val="FFFFFF">
              <a:alpha val="46000"/>
            </a:srgbClr>
          </a:solidFill>
          <a:ln/>
        </p:spPr>
      </p:sp>
      <p:sp>
        <p:nvSpPr>
          <p:cNvPr id="28" name="Shape 26"/>
          <p:cNvSpPr/>
          <p:nvPr/>
        </p:nvSpPr>
        <p:spPr>
          <a:xfrm>
            <a:off x="3404575" y="236220"/>
            <a:ext cx="43950" cy="43950"/>
          </a:xfrm>
          <a:prstGeom prst="ellipse">
            <a:avLst/>
          </a:prstGeom>
          <a:solidFill>
            <a:srgbClr val="FFFFFF">
              <a:alpha val="69000"/>
            </a:srgbClr>
          </a:solidFill>
          <a:ln/>
        </p:spPr>
      </p:sp>
      <p:sp>
        <p:nvSpPr>
          <p:cNvPr id="29" name="Shape 27"/>
          <p:cNvSpPr/>
          <p:nvPr/>
        </p:nvSpPr>
        <p:spPr>
          <a:xfrm>
            <a:off x="8077987" y="80507"/>
            <a:ext cx="59863" cy="59863"/>
          </a:xfrm>
          <a:prstGeom prst="ellipse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0" name="Shape 28"/>
          <p:cNvSpPr/>
          <p:nvPr/>
        </p:nvSpPr>
        <p:spPr>
          <a:xfrm>
            <a:off x="3076581" y="356959"/>
            <a:ext cx="41684" cy="41684"/>
          </a:xfrm>
          <a:prstGeom prst="ellipse">
            <a:avLst/>
          </a:prstGeom>
          <a:solidFill>
            <a:srgbClr val="FFFFFF">
              <a:alpha val="57000"/>
            </a:srgbClr>
          </a:solidFill>
          <a:ln/>
        </p:spPr>
      </p:sp>
      <p:sp>
        <p:nvSpPr>
          <p:cNvPr id="31" name="Shape 29"/>
          <p:cNvSpPr/>
          <p:nvPr/>
        </p:nvSpPr>
        <p:spPr>
          <a:xfrm>
            <a:off x="949383" y="757664"/>
            <a:ext cx="37717" cy="37717"/>
          </a:xfrm>
          <a:prstGeom prst="ellipse">
            <a:avLst/>
          </a:prstGeom>
          <a:solidFill>
            <a:srgbClr val="FFFFFF">
              <a:alpha val="27000"/>
            </a:srgbClr>
          </a:solidFill>
          <a:ln/>
        </p:spPr>
      </p:sp>
      <p:sp>
        <p:nvSpPr>
          <p:cNvPr id="32" name="Shape 30"/>
          <p:cNvSpPr/>
          <p:nvPr/>
        </p:nvSpPr>
        <p:spPr>
          <a:xfrm>
            <a:off x="70406" y="4433913"/>
            <a:ext cx="49084" cy="49084"/>
          </a:xfrm>
          <a:prstGeom prst="ellipse">
            <a:avLst/>
          </a:prstGeom>
          <a:solidFill>
            <a:srgbClr val="FFFFFF">
              <a:alpha val="63000"/>
            </a:srgbClr>
          </a:solidFill>
          <a:ln/>
        </p:spPr>
      </p:sp>
      <p:sp>
        <p:nvSpPr>
          <p:cNvPr id="33" name="Shape 31"/>
          <p:cNvSpPr/>
          <p:nvPr/>
        </p:nvSpPr>
        <p:spPr>
          <a:xfrm>
            <a:off x="679904" y="4428090"/>
            <a:ext cx="55225" cy="55225"/>
          </a:xfrm>
          <a:prstGeom prst="ellipse">
            <a:avLst/>
          </a:prstGeom>
          <a:solidFill>
            <a:srgbClr val="FFFFFF">
              <a:alpha val="79000"/>
            </a:srgbClr>
          </a:solidFill>
          <a:ln/>
        </p:spPr>
      </p:sp>
      <p:sp>
        <p:nvSpPr>
          <p:cNvPr id="34" name="Shape 32"/>
          <p:cNvSpPr/>
          <p:nvPr/>
        </p:nvSpPr>
        <p:spPr>
          <a:xfrm>
            <a:off x="5879130" y="348308"/>
            <a:ext cx="65598" cy="65598"/>
          </a:xfrm>
          <a:prstGeom prst="ellipse">
            <a:avLst/>
          </a:prstGeom>
          <a:solidFill>
            <a:srgbClr val="FFFFFF">
              <a:alpha val="66000"/>
            </a:srgbClr>
          </a:solidFill>
          <a:ln/>
        </p:spPr>
      </p:sp>
      <p:sp>
        <p:nvSpPr>
          <p:cNvPr id="35" name="Shape 33"/>
          <p:cNvSpPr/>
          <p:nvPr/>
        </p:nvSpPr>
        <p:spPr>
          <a:xfrm>
            <a:off x="2420594" y="54721"/>
            <a:ext cx="62555" cy="62555"/>
          </a:xfrm>
          <a:prstGeom prst="ellipse">
            <a:avLst/>
          </a:prstGeom>
          <a:solidFill>
            <a:srgbClr val="FFFFFF">
              <a:alpha val="38000"/>
            </a:srgbClr>
          </a:solidFill>
          <a:ln/>
        </p:spPr>
      </p:sp>
      <p:sp>
        <p:nvSpPr>
          <p:cNvPr id="36" name="Shape 34"/>
          <p:cNvSpPr/>
          <p:nvPr/>
        </p:nvSpPr>
        <p:spPr>
          <a:xfrm>
            <a:off x="5578314" y="632179"/>
            <a:ext cx="47659" cy="47659"/>
          </a:xfrm>
          <a:prstGeom prst="ellipse">
            <a:avLst/>
          </a:prstGeom>
          <a:solidFill>
            <a:srgbClr val="FFFFFF">
              <a:alpha val="77000"/>
            </a:srgbClr>
          </a:solidFill>
          <a:ln/>
        </p:spPr>
      </p:sp>
      <p:sp>
        <p:nvSpPr>
          <p:cNvPr id="37" name="Shape 35"/>
          <p:cNvSpPr/>
          <p:nvPr/>
        </p:nvSpPr>
        <p:spPr>
          <a:xfrm>
            <a:off x="959403" y="532382"/>
            <a:ext cx="36296" cy="36296"/>
          </a:xfrm>
          <a:prstGeom prst="ellipse">
            <a:avLst/>
          </a:prstGeom>
          <a:solidFill>
            <a:srgbClr val="FFFFFF">
              <a:alpha val="80000"/>
            </a:srgbClr>
          </a:solidFill>
          <a:ln/>
        </p:spPr>
      </p:sp>
      <p:sp>
        <p:nvSpPr>
          <p:cNvPr id="38" name="Shape 36"/>
          <p:cNvSpPr/>
          <p:nvPr/>
        </p:nvSpPr>
        <p:spPr>
          <a:xfrm>
            <a:off x="5861646" y="4835854"/>
            <a:ext cx="42126" cy="42126"/>
          </a:xfrm>
          <a:prstGeom prst="ellipse">
            <a:avLst/>
          </a:prstGeom>
          <a:solidFill>
            <a:srgbClr val="FFFFFF">
              <a:alpha val="66000"/>
            </a:srgbClr>
          </a:solidFill>
          <a:ln/>
        </p:spPr>
      </p:sp>
      <p:sp>
        <p:nvSpPr>
          <p:cNvPr id="39" name="Shape 37"/>
          <p:cNvSpPr/>
          <p:nvPr/>
        </p:nvSpPr>
        <p:spPr>
          <a:xfrm>
            <a:off x="7533158" y="4634397"/>
            <a:ext cx="35254" cy="35254"/>
          </a:xfrm>
          <a:prstGeom prst="ellipse">
            <a:avLst/>
          </a:prstGeom>
          <a:solidFill>
            <a:srgbClr val="FFFFFF">
              <a:alpha val="45000"/>
            </a:srgbClr>
          </a:solidFill>
          <a:ln/>
        </p:spPr>
      </p:sp>
      <p:sp>
        <p:nvSpPr>
          <p:cNvPr id="40" name="Shape 38"/>
          <p:cNvSpPr/>
          <p:nvPr/>
        </p:nvSpPr>
        <p:spPr>
          <a:xfrm>
            <a:off x="3532171" y="511962"/>
            <a:ext cx="39745" cy="39745"/>
          </a:xfrm>
          <a:prstGeom prst="ellipse">
            <a:avLst/>
          </a:prstGeom>
          <a:solidFill>
            <a:srgbClr val="FFFFFF">
              <a:alpha val="51000"/>
            </a:srgbClr>
          </a:solidFill>
          <a:ln/>
        </p:spPr>
      </p:sp>
      <p:sp>
        <p:nvSpPr>
          <p:cNvPr id="41" name="Shape 39"/>
          <p:cNvSpPr/>
          <p:nvPr/>
        </p:nvSpPr>
        <p:spPr>
          <a:xfrm>
            <a:off x="2213590" y="74832"/>
            <a:ext cx="39372" cy="39372"/>
          </a:xfrm>
          <a:prstGeom prst="ellipse">
            <a:avLst/>
          </a:prstGeom>
          <a:solidFill>
            <a:srgbClr val="FFFFFF">
              <a:alpha val="29000"/>
            </a:srgbClr>
          </a:solidFill>
          <a:ln/>
        </p:spPr>
      </p:sp>
      <p:sp>
        <p:nvSpPr>
          <p:cNvPr id="42" name="Text 40"/>
          <p:cNvSpPr/>
          <p:nvPr/>
        </p:nvSpPr>
        <p:spPr>
          <a:xfrm>
            <a:off x="0" y="868680"/>
            <a:ext cx="91440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500" spc="400" kern="0" dirty="0">
                <a:solidFill>
                  <a:srgbClr val="FFD23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M U R R A Y ' S   E N G L I S H</a:t>
            </a:r>
            <a:endParaRPr lang="en-US" sz="1500" dirty="0"/>
          </a:p>
        </p:txBody>
      </p:sp>
      <p:sp>
        <p:nvSpPr>
          <p:cNvPr id="43" name="Text 41"/>
          <p:cNvSpPr/>
          <p:nvPr/>
        </p:nvSpPr>
        <p:spPr>
          <a:xfrm>
            <a:off x="0" y="1325880"/>
            <a:ext cx="9144000" cy="914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46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Guess the Letter!</a:t>
            </a:r>
            <a:endParaRPr lang="en-US" sz="4600" dirty="0"/>
          </a:p>
        </p:txBody>
      </p:sp>
      <p:sp>
        <p:nvSpPr>
          <p:cNvPr id="44" name="Text 42"/>
          <p:cNvSpPr/>
          <p:nvPr/>
        </p:nvSpPr>
        <p:spPr>
          <a:xfrm>
            <a:off x="0" y="2468880"/>
            <a:ext cx="91440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2000" dirty="0">
                <a:solidFill>
                  <a:srgbClr val="9B8CFF"/>
                </a:solidFill>
                <a:latin typeface="Helvetica Neue" pitchFamily="34" charset="0"/>
                <a:ea typeface="Helvetica Neue" pitchFamily="34" charset="-122"/>
                <a:cs typeface="Helvetica Neue" pitchFamily="34" charset="-120"/>
              </a:rPr>
              <a:t>Look 👀 · Read 🔤 · Type 💬</a:t>
            </a:r>
            <a:endParaRPr lang="en-US" sz="2000" dirty="0"/>
          </a:p>
        </p:txBody>
      </p:sp>
      <p:sp>
        <p:nvSpPr>
          <p:cNvPr id="45" name="Shape 43"/>
          <p:cNvSpPr/>
          <p:nvPr/>
        </p:nvSpPr>
        <p:spPr>
          <a:xfrm>
            <a:off x="3749040" y="3200400"/>
            <a:ext cx="1645920" cy="685800"/>
          </a:xfrm>
          <a:prstGeom prst="roundRect">
            <a:avLst>
              <a:gd name="adj" fmla="val 49333"/>
            </a:avLst>
          </a:prstGeom>
          <a:solidFill>
            <a:srgbClr val="FFD23F"/>
          </a:solidFill>
          <a:ln/>
          <a:effectLst>
            <a:outerShdw sx="100000" sy="100000" kx="0" ky="0" algn="bl" rotWithShape="0" blurRad="127000" dist="50800" dir="5400000">
              <a:srgbClr val="000000">
                <a:alpha val="35000"/>
              </a:srgbClr>
            </a:outerShdw>
          </a:effectLst>
        </p:spPr>
      </p:sp>
      <p:sp>
        <p:nvSpPr>
          <p:cNvPr id="46" name="Text 44"/>
          <p:cNvSpPr/>
          <p:nvPr/>
        </p:nvSpPr>
        <p:spPr>
          <a:xfrm>
            <a:off x="3749040" y="3200400"/>
            <a:ext cx="164592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6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DAY 1</a:t>
            </a:r>
            <a:endParaRPr lang="en-US" sz="2600" dirty="0"/>
          </a:p>
        </p:txBody>
      </p:sp>
      <p:sp>
        <p:nvSpPr>
          <p:cNvPr id="47" name="Text 45"/>
          <p:cNvSpPr/>
          <p:nvPr/>
        </p:nvSpPr>
        <p:spPr>
          <a:xfrm>
            <a:off x="0" y="4617720"/>
            <a:ext cx="914400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dirty="0">
                <a:solidFill>
                  <a:srgbClr val="5A548A"/>
                </a:solidFill>
                <a:latin typeface="Helvetica Neue" pitchFamily="34" charset="0"/>
                <a:ea typeface="Helvetica Neue" pitchFamily="34" charset="-122"/>
                <a:cs typeface="Helvetica Neue" pitchFamily="34" charset="-120"/>
              </a:rPr>
              <a:t>murraycohen.com</a:t>
            </a:r>
            <a:endParaRPr lang="en-US" sz="13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9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0040" y="274320"/>
            <a:ext cx="1234440" cy="457200"/>
          </a:xfrm>
          <a:prstGeom prst="roundRect">
            <a:avLst>
              <a:gd name="adj" fmla="val 50000"/>
            </a:avLst>
          </a:prstGeom>
          <a:solidFill>
            <a:srgbClr val="FF5D5D"/>
          </a:solidFill>
          <a:ln/>
        </p:spPr>
      </p:sp>
      <p:sp>
        <p:nvSpPr>
          <p:cNvPr id="3" name="Text 1"/>
          <p:cNvSpPr/>
          <p:nvPr/>
        </p:nvSpPr>
        <p:spPr>
          <a:xfrm>
            <a:off x="320040" y="274320"/>
            <a:ext cx="12344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8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DAY 1</a:t>
            </a:r>
            <a:endParaRPr lang="en-US" sz="1800" dirty="0"/>
          </a:p>
        </p:txBody>
      </p:sp>
      <p:sp>
        <p:nvSpPr>
          <p:cNvPr id="4" name="Shape 2"/>
          <p:cNvSpPr/>
          <p:nvPr/>
        </p:nvSpPr>
        <p:spPr>
          <a:xfrm>
            <a:off x="7452360" y="274320"/>
            <a:ext cx="1371600" cy="457200"/>
          </a:xfrm>
          <a:prstGeom prst="roundRect">
            <a:avLst>
              <a:gd name="adj" fmla="val 50000"/>
            </a:avLst>
          </a:prstGeom>
          <a:solidFill>
            <a:srgbClr val="241F4E"/>
          </a:solidFill>
          <a:ln/>
        </p:spPr>
      </p:sp>
      <p:sp>
        <p:nvSpPr>
          <p:cNvPr id="5" name="Text 3"/>
          <p:cNvSpPr/>
          <p:nvPr/>
        </p:nvSpPr>
        <p:spPr>
          <a:xfrm>
            <a:off x="7452360" y="274320"/>
            <a:ext cx="1371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GAME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0" y="841248"/>
            <a:ext cx="914400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3000" dirty="0">
                <a:solidFill>
                  <a:srgbClr val="0E9488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✅  Super!</a:t>
            </a:r>
            <a:endParaRPr lang="en-US" sz="3000" dirty="0"/>
          </a:p>
        </p:txBody>
      </p:sp>
      <p:pic>
        <p:nvPicPr>
          <p:cNvPr id="7" name="Image 0" descr="gtl/s06_c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51860" y="1481328"/>
            <a:ext cx="2240280" cy="2240280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0" y="3886200"/>
            <a:ext cx="914400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5400" b="1" dirty="0">
                <a:solidFill>
                  <a:srgbClr val="FF5D5D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f</a:t>
            </a:r>
            <a:pPr algn="ctr" indent="0" marL="0">
              <a:buNone/>
            </a:pPr>
            <a:r>
              <a:rPr lang="en-US" sz="54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an</a:t>
            </a:r>
            <a:endParaRPr lang="en-US" sz="5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9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0040" y="274320"/>
            <a:ext cx="1234440" cy="457200"/>
          </a:xfrm>
          <a:prstGeom prst="roundRect">
            <a:avLst>
              <a:gd name="adj" fmla="val 50000"/>
            </a:avLst>
          </a:prstGeom>
          <a:solidFill>
            <a:srgbClr val="FF5D5D"/>
          </a:solidFill>
          <a:ln/>
        </p:spPr>
      </p:sp>
      <p:sp>
        <p:nvSpPr>
          <p:cNvPr id="3" name="Text 1"/>
          <p:cNvSpPr/>
          <p:nvPr/>
        </p:nvSpPr>
        <p:spPr>
          <a:xfrm>
            <a:off x="320040" y="274320"/>
            <a:ext cx="12344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8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DAY 1</a:t>
            </a:r>
            <a:endParaRPr lang="en-US" sz="1800" dirty="0"/>
          </a:p>
        </p:txBody>
      </p:sp>
      <p:sp>
        <p:nvSpPr>
          <p:cNvPr id="4" name="Shape 2"/>
          <p:cNvSpPr/>
          <p:nvPr/>
        </p:nvSpPr>
        <p:spPr>
          <a:xfrm>
            <a:off x="7452360" y="274320"/>
            <a:ext cx="1371600" cy="457200"/>
          </a:xfrm>
          <a:prstGeom prst="roundRect">
            <a:avLst>
              <a:gd name="adj" fmla="val 50000"/>
            </a:avLst>
          </a:prstGeom>
          <a:solidFill>
            <a:srgbClr val="241F4E"/>
          </a:solidFill>
          <a:ln/>
        </p:spPr>
      </p:sp>
      <p:sp>
        <p:nvSpPr>
          <p:cNvPr id="5" name="Text 3"/>
          <p:cNvSpPr/>
          <p:nvPr/>
        </p:nvSpPr>
        <p:spPr>
          <a:xfrm>
            <a:off x="7452360" y="274320"/>
            <a:ext cx="1371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GAME</a:t>
            </a:r>
            <a:endParaRPr lang="en-US" sz="1400" dirty="0"/>
          </a:p>
        </p:txBody>
      </p:sp>
      <p:sp>
        <p:nvSpPr>
          <p:cNvPr id="6" name="Shape 4"/>
          <p:cNvSpPr/>
          <p:nvPr/>
        </p:nvSpPr>
        <p:spPr>
          <a:xfrm>
            <a:off x="1463040" y="868680"/>
            <a:ext cx="6217920" cy="566928"/>
          </a:xfrm>
          <a:prstGeom prst="roundRect">
            <a:avLst>
              <a:gd name="adj" fmla="val 50000"/>
            </a:avLst>
          </a:prstGeom>
          <a:solidFill>
            <a:srgbClr val="241F4E"/>
          </a:solidFill>
          <a:ln/>
          <a:effectLst>
            <a:outerShdw sx="100000" sy="100000" kx="0" ky="0" algn="bl" rotWithShape="0" blurRad="101600" dist="38100" dir="5400000">
              <a:srgbClr val="000000">
                <a:alpha val="25000"/>
              </a:srgbClr>
            </a:outerShdw>
          </a:effectLst>
        </p:spPr>
      </p:sp>
      <p:sp>
        <p:nvSpPr>
          <p:cNvPr id="7" name="Text 5"/>
          <p:cNvSpPr/>
          <p:nvPr/>
        </p:nvSpPr>
        <p:spPr>
          <a:xfrm>
            <a:off x="1463040" y="868680"/>
            <a:ext cx="621792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000" dirty="0">
                <a:solidFill>
                  <a:srgbClr val="FFD23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💬  TYPE  1  or  2  IN THE CHAT</a:t>
            </a:r>
            <a:endParaRPr lang="en-US" sz="2000" dirty="0"/>
          </a:p>
        </p:txBody>
      </p:sp>
      <p:pic>
        <p:nvPicPr>
          <p:cNvPr id="8" name="Image 0" descr="gtl/s08_c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66160" y="1554480"/>
            <a:ext cx="2011680" cy="2011680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0" y="3611880"/>
            <a:ext cx="9144000" cy="6217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4600" b="1" dirty="0">
                <a:solidFill>
                  <a:srgbClr val="FF5D5D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__</a:t>
            </a:r>
            <a:pPr algn="ctr" indent="0" marL="0">
              <a:buNone/>
            </a:pPr>
            <a:r>
              <a:rPr lang="en-US" sz="46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gg</a:t>
            </a:r>
            <a:endParaRPr lang="en-US" sz="4600" dirty="0"/>
          </a:p>
        </p:txBody>
      </p:sp>
      <p:sp>
        <p:nvSpPr>
          <p:cNvPr id="10" name="Shape 7"/>
          <p:cNvSpPr/>
          <p:nvPr/>
        </p:nvSpPr>
        <p:spPr>
          <a:xfrm>
            <a:off x="2377440" y="4315968"/>
            <a:ext cx="1828800" cy="566928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FF5D5D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2377440" y="4315968"/>
            <a:ext cx="18288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6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1   f</a:t>
            </a:r>
            <a:endParaRPr lang="en-US" sz="2600" dirty="0"/>
          </a:p>
        </p:txBody>
      </p:sp>
      <p:sp>
        <p:nvSpPr>
          <p:cNvPr id="12" name="Shape 9"/>
          <p:cNvSpPr/>
          <p:nvPr/>
        </p:nvSpPr>
        <p:spPr>
          <a:xfrm>
            <a:off x="4937760" y="4315968"/>
            <a:ext cx="1828800" cy="566928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3EE0CF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4937760" y="4315968"/>
            <a:ext cx="18288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6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2   e</a:t>
            </a:r>
            <a:endParaRPr lang="en-US" sz="26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9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0040" y="274320"/>
            <a:ext cx="1234440" cy="457200"/>
          </a:xfrm>
          <a:prstGeom prst="roundRect">
            <a:avLst>
              <a:gd name="adj" fmla="val 50000"/>
            </a:avLst>
          </a:prstGeom>
          <a:solidFill>
            <a:srgbClr val="FF5D5D"/>
          </a:solidFill>
          <a:ln/>
        </p:spPr>
      </p:sp>
      <p:sp>
        <p:nvSpPr>
          <p:cNvPr id="3" name="Text 1"/>
          <p:cNvSpPr/>
          <p:nvPr/>
        </p:nvSpPr>
        <p:spPr>
          <a:xfrm>
            <a:off x="320040" y="274320"/>
            <a:ext cx="12344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8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DAY 1</a:t>
            </a:r>
            <a:endParaRPr lang="en-US" sz="1800" dirty="0"/>
          </a:p>
        </p:txBody>
      </p:sp>
      <p:sp>
        <p:nvSpPr>
          <p:cNvPr id="4" name="Shape 2"/>
          <p:cNvSpPr/>
          <p:nvPr/>
        </p:nvSpPr>
        <p:spPr>
          <a:xfrm>
            <a:off x="7452360" y="274320"/>
            <a:ext cx="1371600" cy="457200"/>
          </a:xfrm>
          <a:prstGeom prst="roundRect">
            <a:avLst>
              <a:gd name="adj" fmla="val 50000"/>
            </a:avLst>
          </a:prstGeom>
          <a:solidFill>
            <a:srgbClr val="241F4E"/>
          </a:solidFill>
          <a:ln/>
        </p:spPr>
      </p:sp>
      <p:sp>
        <p:nvSpPr>
          <p:cNvPr id="5" name="Text 3"/>
          <p:cNvSpPr/>
          <p:nvPr/>
        </p:nvSpPr>
        <p:spPr>
          <a:xfrm>
            <a:off x="7452360" y="274320"/>
            <a:ext cx="1371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GAME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0" y="841248"/>
            <a:ext cx="914400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3000" dirty="0">
                <a:solidFill>
                  <a:srgbClr val="0E9488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✅  You got it!</a:t>
            </a:r>
            <a:endParaRPr lang="en-US" sz="3000" dirty="0"/>
          </a:p>
        </p:txBody>
      </p:sp>
      <p:pic>
        <p:nvPicPr>
          <p:cNvPr id="7" name="Image 0" descr="gtl/s08_c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51860" y="1481328"/>
            <a:ext cx="2240280" cy="2240280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0" y="3886200"/>
            <a:ext cx="914400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5400" b="1" dirty="0">
                <a:solidFill>
                  <a:srgbClr val="FF5D5D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e</a:t>
            </a:r>
            <a:pPr algn="ctr" indent="0" marL="0">
              <a:buNone/>
            </a:pPr>
            <a:r>
              <a:rPr lang="en-US" sz="54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gg</a:t>
            </a:r>
            <a:endParaRPr lang="en-US" sz="5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9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0040" y="274320"/>
            <a:ext cx="1234440" cy="457200"/>
          </a:xfrm>
          <a:prstGeom prst="roundRect">
            <a:avLst>
              <a:gd name="adj" fmla="val 50000"/>
            </a:avLst>
          </a:prstGeom>
          <a:solidFill>
            <a:srgbClr val="FF5D5D"/>
          </a:solidFill>
          <a:ln/>
        </p:spPr>
      </p:sp>
      <p:sp>
        <p:nvSpPr>
          <p:cNvPr id="3" name="Text 1"/>
          <p:cNvSpPr/>
          <p:nvPr/>
        </p:nvSpPr>
        <p:spPr>
          <a:xfrm>
            <a:off x="320040" y="274320"/>
            <a:ext cx="12344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8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DAY 1</a:t>
            </a:r>
            <a:endParaRPr lang="en-US" sz="1800" dirty="0"/>
          </a:p>
        </p:txBody>
      </p:sp>
      <p:sp>
        <p:nvSpPr>
          <p:cNvPr id="4" name="Shape 2"/>
          <p:cNvSpPr/>
          <p:nvPr/>
        </p:nvSpPr>
        <p:spPr>
          <a:xfrm>
            <a:off x="7452360" y="274320"/>
            <a:ext cx="1371600" cy="457200"/>
          </a:xfrm>
          <a:prstGeom prst="roundRect">
            <a:avLst>
              <a:gd name="adj" fmla="val 50000"/>
            </a:avLst>
          </a:prstGeom>
          <a:solidFill>
            <a:srgbClr val="241F4E"/>
          </a:solidFill>
          <a:ln/>
        </p:spPr>
      </p:sp>
      <p:sp>
        <p:nvSpPr>
          <p:cNvPr id="5" name="Text 3"/>
          <p:cNvSpPr/>
          <p:nvPr/>
        </p:nvSpPr>
        <p:spPr>
          <a:xfrm>
            <a:off x="7452360" y="274320"/>
            <a:ext cx="1371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GAME</a:t>
            </a:r>
            <a:endParaRPr lang="en-US" sz="1400" dirty="0"/>
          </a:p>
        </p:txBody>
      </p:sp>
      <p:sp>
        <p:nvSpPr>
          <p:cNvPr id="6" name="Shape 4"/>
          <p:cNvSpPr/>
          <p:nvPr/>
        </p:nvSpPr>
        <p:spPr>
          <a:xfrm>
            <a:off x="1463040" y="868680"/>
            <a:ext cx="6217920" cy="566928"/>
          </a:xfrm>
          <a:prstGeom prst="roundRect">
            <a:avLst>
              <a:gd name="adj" fmla="val 50000"/>
            </a:avLst>
          </a:prstGeom>
          <a:solidFill>
            <a:srgbClr val="241F4E"/>
          </a:solidFill>
          <a:ln/>
          <a:effectLst>
            <a:outerShdw sx="100000" sy="100000" kx="0" ky="0" algn="bl" rotWithShape="0" blurRad="101600" dist="38100" dir="5400000">
              <a:srgbClr val="000000">
                <a:alpha val="25000"/>
              </a:srgbClr>
            </a:outerShdw>
          </a:effectLst>
        </p:spPr>
      </p:sp>
      <p:sp>
        <p:nvSpPr>
          <p:cNvPr id="7" name="Text 5"/>
          <p:cNvSpPr/>
          <p:nvPr/>
        </p:nvSpPr>
        <p:spPr>
          <a:xfrm>
            <a:off x="1463040" y="868680"/>
            <a:ext cx="621792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000" dirty="0">
                <a:solidFill>
                  <a:srgbClr val="FFD23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💬  TYPE  1  or  2  IN THE CHAT</a:t>
            </a:r>
            <a:endParaRPr lang="en-US" sz="2000" dirty="0"/>
          </a:p>
        </p:txBody>
      </p:sp>
      <p:pic>
        <p:nvPicPr>
          <p:cNvPr id="8" name="Image 0" descr="gtl/s10_c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66160" y="1554480"/>
            <a:ext cx="2011680" cy="2011680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0" y="3611880"/>
            <a:ext cx="9144000" cy="6217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4600" b="1" dirty="0">
                <a:solidFill>
                  <a:srgbClr val="FF5D5D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__</a:t>
            </a:r>
            <a:pPr algn="ctr" indent="0" marL="0">
              <a:buNone/>
            </a:pPr>
            <a:r>
              <a:rPr lang="en-US" sz="46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all</a:t>
            </a:r>
            <a:endParaRPr lang="en-US" sz="4600" dirty="0"/>
          </a:p>
        </p:txBody>
      </p:sp>
      <p:sp>
        <p:nvSpPr>
          <p:cNvPr id="10" name="Shape 7"/>
          <p:cNvSpPr/>
          <p:nvPr/>
        </p:nvSpPr>
        <p:spPr>
          <a:xfrm>
            <a:off x="2377440" y="4315968"/>
            <a:ext cx="1828800" cy="566928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FF5D5D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2377440" y="4315968"/>
            <a:ext cx="18288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6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1   r</a:t>
            </a:r>
            <a:endParaRPr lang="en-US" sz="2600" dirty="0"/>
          </a:p>
        </p:txBody>
      </p:sp>
      <p:sp>
        <p:nvSpPr>
          <p:cNvPr id="12" name="Shape 9"/>
          <p:cNvSpPr/>
          <p:nvPr/>
        </p:nvSpPr>
        <p:spPr>
          <a:xfrm>
            <a:off x="4937760" y="4315968"/>
            <a:ext cx="1828800" cy="566928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3EE0CF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4937760" y="4315968"/>
            <a:ext cx="18288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6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2   b</a:t>
            </a:r>
            <a:endParaRPr lang="en-US" sz="26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9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0040" y="274320"/>
            <a:ext cx="1234440" cy="457200"/>
          </a:xfrm>
          <a:prstGeom prst="roundRect">
            <a:avLst>
              <a:gd name="adj" fmla="val 50000"/>
            </a:avLst>
          </a:prstGeom>
          <a:solidFill>
            <a:srgbClr val="FF5D5D"/>
          </a:solidFill>
          <a:ln/>
        </p:spPr>
      </p:sp>
      <p:sp>
        <p:nvSpPr>
          <p:cNvPr id="3" name="Text 1"/>
          <p:cNvSpPr/>
          <p:nvPr/>
        </p:nvSpPr>
        <p:spPr>
          <a:xfrm>
            <a:off x="320040" y="274320"/>
            <a:ext cx="12344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8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DAY 1</a:t>
            </a:r>
            <a:endParaRPr lang="en-US" sz="1800" dirty="0"/>
          </a:p>
        </p:txBody>
      </p:sp>
      <p:sp>
        <p:nvSpPr>
          <p:cNvPr id="4" name="Shape 2"/>
          <p:cNvSpPr/>
          <p:nvPr/>
        </p:nvSpPr>
        <p:spPr>
          <a:xfrm>
            <a:off x="7452360" y="274320"/>
            <a:ext cx="1371600" cy="457200"/>
          </a:xfrm>
          <a:prstGeom prst="roundRect">
            <a:avLst>
              <a:gd name="adj" fmla="val 50000"/>
            </a:avLst>
          </a:prstGeom>
          <a:solidFill>
            <a:srgbClr val="241F4E"/>
          </a:solidFill>
          <a:ln/>
        </p:spPr>
      </p:sp>
      <p:sp>
        <p:nvSpPr>
          <p:cNvPr id="5" name="Text 3"/>
          <p:cNvSpPr/>
          <p:nvPr/>
        </p:nvSpPr>
        <p:spPr>
          <a:xfrm>
            <a:off x="7452360" y="274320"/>
            <a:ext cx="1371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GAME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0" y="841248"/>
            <a:ext cx="914400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3000" dirty="0">
                <a:solidFill>
                  <a:srgbClr val="0E9488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✅  You got it!</a:t>
            </a:r>
            <a:endParaRPr lang="en-US" sz="3000" dirty="0"/>
          </a:p>
        </p:txBody>
      </p:sp>
      <p:pic>
        <p:nvPicPr>
          <p:cNvPr id="7" name="Image 0" descr="gtl/s10_c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51860" y="1481328"/>
            <a:ext cx="2240280" cy="2240280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0" y="3886200"/>
            <a:ext cx="914400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5400" b="1" dirty="0">
                <a:solidFill>
                  <a:srgbClr val="FF5D5D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b</a:t>
            </a:r>
            <a:pPr algn="ctr" indent="0" marL="0">
              <a:buNone/>
            </a:pPr>
            <a:r>
              <a:rPr lang="en-US" sz="54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all</a:t>
            </a:r>
            <a:endParaRPr lang="en-US" sz="54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FF9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0040" y="274320"/>
            <a:ext cx="1234440" cy="457200"/>
          </a:xfrm>
          <a:prstGeom prst="roundRect">
            <a:avLst>
              <a:gd name="adj" fmla="val 50000"/>
            </a:avLst>
          </a:prstGeom>
          <a:solidFill>
            <a:srgbClr val="FF5D5D"/>
          </a:solidFill>
          <a:ln/>
        </p:spPr>
      </p:sp>
      <p:sp>
        <p:nvSpPr>
          <p:cNvPr id="3" name="Text 1"/>
          <p:cNvSpPr/>
          <p:nvPr/>
        </p:nvSpPr>
        <p:spPr>
          <a:xfrm>
            <a:off x="320040" y="274320"/>
            <a:ext cx="12344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8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DAY 1</a:t>
            </a:r>
            <a:endParaRPr lang="en-US" sz="1800" dirty="0"/>
          </a:p>
        </p:txBody>
      </p:sp>
      <p:sp>
        <p:nvSpPr>
          <p:cNvPr id="4" name="Shape 2"/>
          <p:cNvSpPr/>
          <p:nvPr/>
        </p:nvSpPr>
        <p:spPr>
          <a:xfrm>
            <a:off x="7452360" y="274320"/>
            <a:ext cx="1371600" cy="457200"/>
          </a:xfrm>
          <a:prstGeom prst="roundRect">
            <a:avLst>
              <a:gd name="adj" fmla="val 50000"/>
            </a:avLst>
          </a:prstGeom>
          <a:solidFill>
            <a:srgbClr val="241F4E"/>
          </a:solidFill>
          <a:ln/>
        </p:spPr>
      </p:sp>
      <p:sp>
        <p:nvSpPr>
          <p:cNvPr id="5" name="Text 3"/>
          <p:cNvSpPr/>
          <p:nvPr/>
        </p:nvSpPr>
        <p:spPr>
          <a:xfrm>
            <a:off x="7452360" y="274320"/>
            <a:ext cx="1371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GAME</a:t>
            </a:r>
            <a:endParaRPr lang="en-US" sz="1400" dirty="0"/>
          </a:p>
        </p:txBody>
      </p:sp>
      <p:sp>
        <p:nvSpPr>
          <p:cNvPr id="6" name="Shape 4"/>
          <p:cNvSpPr/>
          <p:nvPr/>
        </p:nvSpPr>
        <p:spPr>
          <a:xfrm>
            <a:off x="1463040" y="868680"/>
            <a:ext cx="6217920" cy="566928"/>
          </a:xfrm>
          <a:prstGeom prst="roundRect">
            <a:avLst>
              <a:gd name="adj" fmla="val 50000"/>
            </a:avLst>
          </a:prstGeom>
          <a:solidFill>
            <a:srgbClr val="241F4E"/>
          </a:solidFill>
          <a:ln/>
          <a:effectLst>
            <a:outerShdw sx="100000" sy="100000" kx="0" ky="0" algn="bl" rotWithShape="0" blurRad="101600" dist="38100" dir="5400000">
              <a:srgbClr val="000000">
                <a:alpha val="25000"/>
              </a:srgbClr>
            </a:outerShdw>
          </a:effectLst>
        </p:spPr>
      </p:sp>
      <p:sp>
        <p:nvSpPr>
          <p:cNvPr id="7" name="Text 5"/>
          <p:cNvSpPr/>
          <p:nvPr/>
        </p:nvSpPr>
        <p:spPr>
          <a:xfrm>
            <a:off x="1463040" y="868680"/>
            <a:ext cx="621792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000" dirty="0">
                <a:solidFill>
                  <a:srgbClr val="FFD23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💬  TYPE  1  or  2  IN THE CHAT</a:t>
            </a:r>
            <a:endParaRPr lang="en-US" sz="2000" dirty="0"/>
          </a:p>
        </p:txBody>
      </p:sp>
      <p:pic>
        <p:nvPicPr>
          <p:cNvPr id="8" name="Image 0" descr="gtl/s12_c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66160" y="1554480"/>
            <a:ext cx="2011680" cy="2011680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0" y="3611880"/>
            <a:ext cx="9144000" cy="6217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4600" b="1" dirty="0">
                <a:solidFill>
                  <a:srgbClr val="FF5D5D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__</a:t>
            </a:r>
            <a:pPr algn="ctr" indent="0" marL="0">
              <a:buNone/>
            </a:pPr>
            <a:r>
              <a:rPr lang="en-US" sz="46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at</a:t>
            </a:r>
            <a:endParaRPr lang="en-US" sz="4600" dirty="0"/>
          </a:p>
        </p:txBody>
      </p:sp>
      <p:sp>
        <p:nvSpPr>
          <p:cNvPr id="10" name="Shape 7"/>
          <p:cNvSpPr/>
          <p:nvPr/>
        </p:nvSpPr>
        <p:spPr>
          <a:xfrm>
            <a:off x="2377440" y="4315968"/>
            <a:ext cx="1828800" cy="566928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FF5D5D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2377440" y="4315968"/>
            <a:ext cx="18288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6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1   n</a:t>
            </a:r>
            <a:endParaRPr lang="en-US" sz="2600" dirty="0"/>
          </a:p>
        </p:txBody>
      </p:sp>
      <p:sp>
        <p:nvSpPr>
          <p:cNvPr id="12" name="Shape 9"/>
          <p:cNvSpPr/>
          <p:nvPr/>
        </p:nvSpPr>
        <p:spPr>
          <a:xfrm>
            <a:off x="4937760" y="4315968"/>
            <a:ext cx="1828800" cy="566928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3EE0CF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4937760" y="4315968"/>
            <a:ext cx="18288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6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2   h</a:t>
            </a:r>
            <a:endParaRPr lang="en-US" sz="26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FF9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0040" y="274320"/>
            <a:ext cx="1234440" cy="457200"/>
          </a:xfrm>
          <a:prstGeom prst="roundRect">
            <a:avLst>
              <a:gd name="adj" fmla="val 50000"/>
            </a:avLst>
          </a:prstGeom>
          <a:solidFill>
            <a:srgbClr val="FF5D5D"/>
          </a:solidFill>
          <a:ln/>
        </p:spPr>
      </p:sp>
      <p:sp>
        <p:nvSpPr>
          <p:cNvPr id="3" name="Text 1"/>
          <p:cNvSpPr/>
          <p:nvPr/>
        </p:nvSpPr>
        <p:spPr>
          <a:xfrm>
            <a:off x="320040" y="274320"/>
            <a:ext cx="12344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8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DAY 1</a:t>
            </a:r>
            <a:endParaRPr lang="en-US" sz="1800" dirty="0"/>
          </a:p>
        </p:txBody>
      </p:sp>
      <p:sp>
        <p:nvSpPr>
          <p:cNvPr id="4" name="Shape 2"/>
          <p:cNvSpPr/>
          <p:nvPr/>
        </p:nvSpPr>
        <p:spPr>
          <a:xfrm>
            <a:off x="7452360" y="274320"/>
            <a:ext cx="1371600" cy="457200"/>
          </a:xfrm>
          <a:prstGeom prst="roundRect">
            <a:avLst>
              <a:gd name="adj" fmla="val 50000"/>
            </a:avLst>
          </a:prstGeom>
          <a:solidFill>
            <a:srgbClr val="241F4E"/>
          </a:solidFill>
          <a:ln/>
        </p:spPr>
      </p:sp>
      <p:sp>
        <p:nvSpPr>
          <p:cNvPr id="5" name="Text 3"/>
          <p:cNvSpPr/>
          <p:nvPr/>
        </p:nvSpPr>
        <p:spPr>
          <a:xfrm>
            <a:off x="7452360" y="274320"/>
            <a:ext cx="1371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GAME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0" y="841248"/>
            <a:ext cx="914400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3000" dirty="0">
                <a:solidFill>
                  <a:srgbClr val="0E9488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✅  Yes!</a:t>
            </a:r>
            <a:endParaRPr lang="en-US" sz="3000" dirty="0"/>
          </a:p>
        </p:txBody>
      </p:sp>
      <p:pic>
        <p:nvPicPr>
          <p:cNvPr id="7" name="Image 0" descr="gtl/s12_c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51860" y="1481328"/>
            <a:ext cx="2240280" cy="2240280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0" y="3886200"/>
            <a:ext cx="914400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5400" b="1" dirty="0">
                <a:solidFill>
                  <a:srgbClr val="FF5D5D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h</a:t>
            </a:r>
            <a:pPr algn="ctr" indent="0" marL="0">
              <a:buNone/>
            </a:pPr>
            <a:r>
              <a:rPr lang="en-US" sz="54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at</a:t>
            </a:r>
            <a:endParaRPr lang="en-US" sz="54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FF9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0040" y="274320"/>
            <a:ext cx="1234440" cy="457200"/>
          </a:xfrm>
          <a:prstGeom prst="roundRect">
            <a:avLst>
              <a:gd name="adj" fmla="val 50000"/>
            </a:avLst>
          </a:prstGeom>
          <a:solidFill>
            <a:srgbClr val="FF5D5D"/>
          </a:solidFill>
          <a:ln/>
        </p:spPr>
      </p:sp>
      <p:sp>
        <p:nvSpPr>
          <p:cNvPr id="3" name="Text 1"/>
          <p:cNvSpPr/>
          <p:nvPr/>
        </p:nvSpPr>
        <p:spPr>
          <a:xfrm>
            <a:off x="320040" y="274320"/>
            <a:ext cx="12344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8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DAY 1</a:t>
            </a:r>
            <a:endParaRPr lang="en-US" sz="1800" dirty="0"/>
          </a:p>
        </p:txBody>
      </p:sp>
      <p:sp>
        <p:nvSpPr>
          <p:cNvPr id="4" name="Shape 2"/>
          <p:cNvSpPr/>
          <p:nvPr/>
        </p:nvSpPr>
        <p:spPr>
          <a:xfrm>
            <a:off x="7452360" y="274320"/>
            <a:ext cx="1371600" cy="457200"/>
          </a:xfrm>
          <a:prstGeom prst="roundRect">
            <a:avLst>
              <a:gd name="adj" fmla="val 50000"/>
            </a:avLst>
          </a:prstGeom>
          <a:solidFill>
            <a:srgbClr val="241F4E"/>
          </a:solidFill>
          <a:ln/>
        </p:spPr>
      </p:sp>
      <p:sp>
        <p:nvSpPr>
          <p:cNvPr id="5" name="Text 3"/>
          <p:cNvSpPr/>
          <p:nvPr/>
        </p:nvSpPr>
        <p:spPr>
          <a:xfrm>
            <a:off x="7452360" y="274320"/>
            <a:ext cx="1371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GAME</a:t>
            </a:r>
            <a:endParaRPr lang="en-US" sz="1400" dirty="0"/>
          </a:p>
        </p:txBody>
      </p:sp>
      <p:sp>
        <p:nvSpPr>
          <p:cNvPr id="6" name="Shape 4"/>
          <p:cNvSpPr/>
          <p:nvPr/>
        </p:nvSpPr>
        <p:spPr>
          <a:xfrm>
            <a:off x="1463040" y="868680"/>
            <a:ext cx="6217920" cy="566928"/>
          </a:xfrm>
          <a:prstGeom prst="roundRect">
            <a:avLst>
              <a:gd name="adj" fmla="val 50000"/>
            </a:avLst>
          </a:prstGeom>
          <a:solidFill>
            <a:srgbClr val="241F4E"/>
          </a:solidFill>
          <a:ln/>
          <a:effectLst>
            <a:outerShdw sx="100000" sy="100000" kx="0" ky="0" algn="bl" rotWithShape="0" blurRad="101600" dist="38100" dir="5400000">
              <a:srgbClr val="000000">
                <a:alpha val="25000"/>
              </a:srgbClr>
            </a:outerShdw>
          </a:effectLst>
        </p:spPr>
      </p:sp>
      <p:sp>
        <p:nvSpPr>
          <p:cNvPr id="7" name="Text 5"/>
          <p:cNvSpPr/>
          <p:nvPr/>
        </p:nvSpPr>
        <p:spPr>
          <a:xfrm>
            <a:off x="1463040" y="868680"/>
            <a:ext cx="621792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000" dirty="0">
                <a:solidFill>
                  <a:srgbClr val="FFD23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💬  TYPE  1  or  2  IN THE CHAT</a:t>
            </a:r>
            <a:endParaRPr lang="en-US" sz="2000" dirty="0"/>
          </a:p>
        </p:txBody>
      </p:sp>
      <p:pic>
        <p:nvPicPr>
          <p:cNvPr id="8" name="Image 0" descr="gtl/s14_c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66160" y="1554480"/>
            <a:ext cx="2011680" cy="2011680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0" y="3611880"/>
            <a:ext cx="9144000" cy="6217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4600" b="1" dirty="0">
                <a:solidFill>
                  <a:srgbClr val="FF5D5D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__</a:t>
            </a:r>
            <a:pPr algn="ctr" indent="0" marL="0">
              <a:buNone/>
            </a:pPr>
            <a:r>
              <a:rPr lang="en-US" sz="46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gloo</a:t>
            </a:r>
            <a:endParaRPr lang="en-US" sz="4600" dirty="0"/>
          </a:p>
        </p:txBody>
      </p:sp>
      <p:sp>
        <p:nvSpPr>
          <p:cNvPr id="10" name="Shape 7"/>
          <p:cNvSpPr/>
          <p:nvPr/>
        </p:nvSpPr>
        <p:spPr>
          <a:xfrm>
            <a:off x="2377440" y="4315968"/>
            <a:ext cx="1828800" cy="566928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FF5D5D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2377440" y="4315968"/>
            <a:ext cx="18288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6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1   i</a:t>
            </a:r>
            <a:endParaRPr lang="en-US" sz="2600" dirty="0"/>
          </a:p>
        </p:txBody>
      </p:sp>
      <p:sp>
        <p:nvSpPr>
          <p:cNvPr id="12" name="Shape 9"/>
          <p:cNvSpPr/>
          <p:nvPr/>
        </p:nvSpPr>
        <p:spPr>
          <a:xfrm>
            <a:off x="4937760" y="4315968"/>
            <a:ext cx="1828800" cy="566928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3EE0CF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4937760" y="4315968"/>
            <a:ext cx="18288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6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2   l</a:t>
            </a:r>
            <a:endParaRPr lang="en-US" sz="26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FFF9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0040" y="274320"/>
            <a:ext cx="1234440" cy="457200"/>
          </a:xfrm>
          <a:prstGeom prst="roundRect">
            <a:avLst>
              <a:gd name="adj" fmla="val 50000"/>
            </a:avLst>
          </a:prstGeom>
          <a:solidFill>
            <a:srgbClr val="FF5D5D"/>
          </a:solidFill>
          <a:ln/>
        </p:spPr>
      </p:sp>
      <p:sp>
        <p:nvSpPr>
          <p:cNvPr id="3" name="Text 1"/>
          <p:cNvSpPr/>
          <p:nvPr/>
        </p:nvSpPr>
        <p:spPr>
          <a:xfrm>
            <a:off x="320040" y="274320"/>
            <a:ext cx="12344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8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DAY 1</a:t>
            </a:r>
            <a:endParaRPr lang="en-US" sz="1800" dirty="0"/>
          </a:p>
        </p:txBody>
      </p:sp>
      <p:sp>
        <p:nvSpPr>
          <p:cNvPr id="4" name="Shape 2"/>
          <p:cNvSpPr/>
          <p:nvPr/>
        </p:nvSpPr>
        <p:spPr>
          <a:xfrm>
            <a:off x="7452360" y="274320"/>
            <a:ext cx="1371600" cy="457200"/>
          </a:xfrm>
          <a:prstGeom prst="roundRect">
            <a:avLst>
              <a:gd name="adj" fmla="val 50000"/>
            </a:avLst>
          </a:prstGeom>
          <a:solidFill>
            <a:srgbClr val="241F4E"/>
          </a:solidFill>
          <a:ln/>
        </p:spPr>
      </p:sp>
      <p:sp>
        <p:nvSpPr>
          <p:cNvPr id="5" name="Text 3"/>
          <p:cNvSpPr/>
          <p:nvPr/>
        </p:nvSpPr>
        <p:spPr>
          <a:xfrm>
            <a:off x="7452360" y="274320"/>
            <a:ext cx="1371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GAME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0" y="841248"/>
            <a:ext cx="914400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3000" dirty="0">
                <a:solidFill>
                  <a:srgbClr val="0E9488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✅  You got it!</a:t>
            </a:r>
            <a:endParaRPr lang="en-US" sz="3000" dirty="0"/>
          </a:p>
        </p:txBody>
      </p:sp>
      <p:pic>
        <p:nvPicPr>
          <p:cNvPr id="7" name="Image 0" descr="gtl/s14_c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51860" y="1481328"/>
            <a:ext cx="2240280" cy="2240280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0" y="3886200"/>
            <a:ext cx="914400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5400" b="1" dirty="0">
                <a:solidFill>
                  <a:srgbClr val="FF5D5D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i</a:t>
            </a:r>
            <a:pPr algn="ctr" indent="0" marL="0">
              <a:buNone/>
            </a:pPr>
            <a:r>
              <a:rPr lang="en-US" sz="54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gloo</a:t>
            </a:r>
            <a:endParaRPr lang="en-US" sz="54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FF9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0040" y="274320"/>
            <a:ext cx="1234440" cy="457200"/>
          </a:xfrm>
          <a:prstGeom prst="roundRect">
            <a:avLst>
              <a:gd name="adj" fmla="val 50000"/>
            </a:avLst>
          </a:prstGeom>
          <a:solidFill>
            <a:srgbClr val="FF5D5D"/>
          </a:solidFill>
          <a:ln/>
        </p:spPr>
      </p:sp>
      <p:sp>
        <p:nvSpPr>
          <p:cNvPr id="3" name="Text 1"/>
          <p:cNvSpPr/>
          <p:nvPr/>
        </p:nvSpPr>
        <p:spPr>
          <a:xfrm>
            <a:off x="320040" y="274320"/>
            <a:ext cx="12344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8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DAY 1</a:t>
            </a:r>
            <a:endParaRPr lang="en-US" sz="1800" dirty="0"/>
          </a:p>
        </p:txBody>
      </p:sp>
      <p:sp>
        <p:nvSpPr>
          <p:cNvPr id="4" name="Shape 2"/>
          <p:cNvSpPr/>
          <p:nvPr/>
        </p:nvSpPr>
        <p:spPr>
          <a:xfrm>
            <a:off x="7452360" y="274320"/>
            <a:ext cx="1371600" cy="457200"/>
          </a:xfrm>
          <a:prstGeom prst="roundRect">
            <a:avLst>
              <a:gd name="adj" fmla="val 50000"/>
            </a:avLst>
          </a:prstGeom>
          <a:solidFill>
            <a:srgbClr val="241F4E"/>
          </a:solidFill>
          <a:ln/>
        </p:spPr>
      </p:sp>
      <p:sp>
        <p:nvSpPr>
          <p:cNvPr id="5" name="Text 3"/>
          <p:cNvSpPr/>
          <p:nvPr/>
        </p:nvSpPr>
        <p:spPr>
          <a:xfrm>
            <a:off x="7452360" y="274320"/>
            <a:ext cx="1371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GAME</a:t>
            </a:r>
            <a:endParaRPr lang="en-US" sz="1400" dirty="0"/>
          </a:p>
        </p:txBody>
      </p:sp>
      <p:sp>
        <p:nvSpPr>
          <p:cNvPr id="6" name="Shape 4"/>
          <p:cNvSpPr/>
          <p:nvPr/>
        </p:nvSpPr>
        <p:spPr>
          <a:xfrm>
            <a:off x="1463040" y="868680"/>
            <a:ext cx="6217920" cy="566928"/>
          </a:xfrm>
          <a:prstGeom prst="roundRect">
            <a:avLst>
              <a:gd name="adj" fmla="val 50000"/>
            </a:avLst>
          </a:prstGeom>
          <a:solidFill>
            <a:srgbClr val="241F4E"/>
          </a:solidFill>
          <a:ln/>
          <a:effectLst>
            <a:outerShdw sx="100000" sy="100000" kx="0" ky="0" algn="bl" rotWithShape="0" blurRad="101600" dist="38100" dir="5400000">
              <a:srgbClr val="000000">
                <a:alpha val="25000"/>
              </a:srgbClr>
            </a:outerShdw>
          </a:effectLst>
        </p:spPr>
      </p:sp>
      <p:sp>
        <p:nvSpPr>
          <p:cNvPr id="7" name="Text 5"/>
          <p:cNvSpPr/>
          <p:nvPr/>
        </p:nvSpPr>
        <p:spPr>
          <a:xfrm>
            <a:off x="1463040" y="868680"/>
            <a:ext cx="621792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000" dirty="0">
                <a:solidFill>
                  <a:srgbClr val="FFD23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💬  TYPE  1  or  2  IN THE CHAT</a:t>
            </a:r>
            <a:endParaRPr lang="en-US" sz="2000" dirty="0"/>
          </a:p>
        </p:txBody>
      </p:sp>
      <p:pic>
        <p:nvPicPr>
          <p:cNvPr id="8" name="Image 0" descr="gtl/s16_c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00961" y="1554480"/>
            <a:ext cx="1342078" cy="2011680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0" y="3611880"/>
            <a:ext cx="9144000" cy="6217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4600" b="1" dirty="0">
                <a:solidFill>
                  <a:srgbClr val="FF5D5D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__</a:t>
            </a:r>
            <a:pPr algn="ctr" indent="0" marL="0">
              <a:buNone/>
            </a:pPr>
            <a:r>
              <a:rPr lang="en-US" sz="46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am</a:t>
            </a:r>
            <a:endParaRPr lang="en-US" sz="4600" dirty="0"/>
          </a:p>
        </p:txBody>
      </p:sp>
      <p:sp>
        <p:nvSpPr>
          <p:cNvPr id="10" name="Shape 7"/>
          <p:cNvSpPr/>
          <p:nvPr/>
        </p:nvSpPr>
        <p:spPr>
          <a:xfrm>
            <a:off x="2377440" y="4315968"/>
            <a:ext cx="1828800" cy="566928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FF5D5D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2377440" y="4315968"/>
            <a:ext cx="18288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6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1   i</a:t>
            </a:r>
            <a:endParaRPr lang="en-US" sz="2600" dirty="0"/>
          </a:p>
        </p:txBody>
      </p:sp>
      <p:sp>
        <p:nvSpPr>
          <p:cNvPr id="12" name="Shape 9"/>
          <p:cNvSpPr/>
          <p:nvPr/>
        </p:nvSpPr>
        <p:spPr>
          <a:xfrm>
            <a:off x="4937760" y="4315968"/>
            <a:ext cx="1828800" cy="566928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3EE0CF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4937760" y="4315968"/>
            <a:ext cx="18288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6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2   j</a:t>
            </a:r>
            <a:endParaRPr lang="en-US" sz="2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9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0040" y="274320"/>
            <a:ext cx="1234440" cy="457200"/>
          </a:xfrm>
          <a:prstGeom prst="roundRect">
            <a:avLst>
              <a:gd name="adj" fmla="val 50000"/>
            </a:avLst>
          </a:prstGeom>
          <a:solidFill>
            <a:srgbClr val="FF5D5D"/>
          </a:solidFill>
          <a:ln/>
        </p:spPr>
      </p:sp>
      <p:sp>
        <p:nvSpPr>
          <p:cNvPr id="3" name="Text 1"/>
          <p:cNvSpPr/>
          <p:nvPr/>
        </p:nvSpPr>
        <p:spPr>
          <a:xfrm>
            <a:off x="320040" y="274320"/>
            <a:ext cx="12344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8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DAY 1</a:t>
            </a:r>
            <a:endParaRPr lang="en-US" sz="1800" dirty="0"/>
          </a:p>
        </p:txBody>
      </p:sp>
      <p:sp>
        <p:nvSpPr>
          <p:cNvPr id="4" name="Shape 2"/>
          <p:cNvSpPr/>
          <p:nvPr/>
        </p:nvSpPr>
        <p:spPr>
          <a:xfrm>
            <a:off x="7452360" y="274320"/>
            <a:ext cx="1371600" cy="457200"/>
          </a:xfrm>
          <a:prstGeom prst="roundRect">
            <a:avLst>
              <a:gd name="adj" fmla="val 50000"/>
            </a:avLst>
          </a:prstGeom>
          <a:solidFill>
            <a:srgbClr val="241F4E"/>
          </a:solidFill>
          <a:ln/>
        </p:spPr>
      </p:sp>
      <p:sp>
        <p:nvSpPr>
          <p:cNvPr id="5" name="Text 3"/>
          <p:cNvSpPr/>
          <p:nvPr/>
        </p:nvSpPr>
        <p:spPr>
          <a:xfrm>
            <a:off x="7452360" y="274320"/>
            <a:ext cx="1371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GAME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0" y="868680"/>
            <a:ext cx="91440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30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How to play</a:t>
            </a:r>
            <a:endParaRPr lang="en-US" sz="3000" dirty="0"/>
          </a:p>
        </p:txBody>
      </p:sp>
      <p:sp>
        <p:nvSpPr>
          <p:cNvPr id="7" name="Shape 5"/>
          <p:cNvSpPr/>
          <p:nvPr/>
        </p:nvSpPr>
        <p:spPr>
          <a:xfrm>
            <a:off x="1097280" y="1737360"/>
            <a:ext cx="6949440" cy="777240"/>
          </a:xfrm>
          <a:prstGeom prst="roundRect">
            <a:avLst>
              <a:gd name="adj" fmla="val 17647"/>
            </a:avLst>
          </a:prstGeom>
          <a:solidFill>
            <a:srgbClr val="FFFFFF"/>
          </a:solidFill>
          <a:ln w="38100">
            <a:solidFill>
              <a:srgbClr val="9B8CFF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1371600" y="1737360"/>
            <a:ext cx="6400800" cy="7772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👀   Look at the picture</a:t>
            </a:r>
            <a:endParaRPr lang="en-US" sz="2200" dirty="0"/>
          </a:p>
        </p:txBody>
      </p:sp>
      <p:sp>
        <p:nvSpPr>
          <p:cNvPr id="9" name="Shape 7"/>
          <p:cNvSpPr/>
          <p:nvPr/>
        </p:nvSpPr>
        <p:spPr>
          <a:xfrm>
            <a:off x="1097280" y="2651760"/>
            <a:ext cx="6949440" cy="777240"/>
          </a:xfrm>
          <a:prstGeom prst="roundRect">
            <a:avLst>
              <a:gd name="adj" fmla="val 17647"/>
            </a:avLst>
          </a:prstGeom>
          <a:solidFill>
            <a:srgbClr val="FFFFFF"/>
          </a:solidFill>
          <a:ln w="38100">
            <a:solidFill>
              <a:srgbClr val="9B8CFF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1371600" y="2651760"/>
            <a:ext cx="6400800" cy="7772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🔤   Read the word — one letter is missing!</a:t>
            </a:r>
            <a:endParaRPr lang="en-US" sz="2200" dirty="0"/>
          </a:p>
        </p:txBody>
      </p:sp>
      <p:sp>
        <p:nvSpPr>
          <p:cNvPr id="11" name="Shape 9"/>
          <p:cNvSpPr/>
          <p:nvPr/>
        </p:nvSpPr>
        <p:spPr>
          <a:xfrm>
            <a:off x="1097280" y="3566160"/>
            <a:ext cx="6949440" cy="777240"/>
          </a:xfrm>
          <a:prstGeom prst="roundRect">
            <a:avLst>
              <a:gd name="adj" fmla="val 17647"/>
            </a:avLst>
          </a:prstGeom>
          <a:solidFill>
            <a:srgbClr val="241F4E"/>
          </a:solidFill>
          <a:ln w="12700">
            <a:solidFill>
              <a:srgbClr val="9B8CFF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1371600" y="3566160"/>
            <a:ext cx="6400800" cy="7772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dirty="0">
                <a:solidFill>
                  <a:srgbClr val="FFD23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💬   Type 1 or 2 in the chat</a:t>
            </a:r>
            <a:endParaRPr lang="en-US" sz="22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FFF9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0040" y="274320"/>
            <a:ext cx="1234440" cy="457200"/>
          </a:xfrm>
          <a:prstGeom prst="roundRect">
            <a:avLst>
              <a:gd name="adj" fmla="val 50000"/>
            </a:avLst>
          </a:prstGeom>
          <a:solidFill>
            <a:srgbClr val="FF5D5D"/>
          </a:solidFill>
          <a:ln/>
        </p:spPr>
      </p:sp>
      <p:sp>
        <p:nvSpPr>
          <p:cNvPr id="3" name="Text 1"/>
          <p:cNvSpPr/>
          <p:nvPr/>
        </p:nvSpPr>
        <p:spPr>
          <a:xfrm>
            <a:off x="320040" y="274320"/>
            <a:ext cx="12344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8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DAY 1</a:t>
            </a:r>
            <a:endParaRPr lang="en-US" sz="1800" dirty="0"/>
          </a:p>
        </p:txBody>
      </p:sp>
      <p:sp>
        <p:nvSpPr>
          <p:cNvPr id="4" name="Shape 2"/>
          <p:cNvSpPr/>
          <p:nvPr/>
        </p:nvSpPr>
        <p:spPr>
          <a:xfrm>
            <a:off x="7452360" y="274320"/>
            <a:ext cx="1371600" cy="457200"/>
          </a:xfrm>
          <a:prstGeom prst="roundRect">
            <a:avLst>
              <a:gd name="adj" fmla="val 50000"/>
            </a:avLst>
          </a:prstGeom>
          <a:solidFill>
            <a:srgbClr val="241F4E"/>
          </a:solidFill>
          <a:ln/>
        </p:spPr>
      </p:sp>
      <p:sp>
        <p:nvSpPr>
          <p:cNvPr id="5" name="Text 3"/>
          <p:cNvSpPr/>
          <p:nvPr/>
        </p:nvSpPr>
        <p:spPr>
          <a:xfrm>
            <a:off x="7452360" y="274320"/>
            <a:ext cx="1371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GAME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0" y="841248"/>
            <a:ext cx="914400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3000" dirty="0">
                <a:solidFill>
                  <a:srgbClr val="0E9488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✅  Yes!</a:t>
            </a:r>
            <a:endParaRPr lang="en-US" sz="3000" dirty="0"/>
          </a:p>
        </p:txBody>
      </p:sp>
      <p:pic>
        <p:nvPicPr>
          <p:cNvPr id="7" name="Image 0" descr="gtl/s16_c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24707" y="1481328"/>
            <a:ext cx="1494587" cy="2240280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0" y="3886200"/>
            <a:ext cx="914400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5400" b="1" dirty="0">
                <a:solidFill>
                  <a:srgbClr val="FF5D5D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j</a:t>
            </a:r>
            <a:pPr algn="ctr" indent="0" marL="0">
              <a:buNone/>
            </a:pPr>
            <a:r>
              <a:rPr lang="en-US" sz="54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am</a:t>
            </a:r>
            <a:endParaRPr lang="en-US" sz="54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FFF9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0040" y="274320"/>
            <a:ext cx="1234440" cy="457200"/>
          </a:xfrm>
          <a:prstGeom prst="roundRect">
            <a:avLst>
              <a:gd name="adj" fmla="val 50000"/>
            </a:avLst>
          </a:prstGeom>
          <a:solidFill>
            <a:srgbClr val="FF5D5D"/>
          </a:solidFill>
          <a:ln/>
        </p:spPr>
      </p:sp>
      <p:sp>
        <p:nvSpPr>
          <p:cNvPr id="3" name="Text 1"/>
          <p:cNvSpPr/>
          <p:nvPr/>
        </p:nvSpPr>
        <p:spPr>
          <a:xfrm>
            <a:off x="320040" y="274320"/>
            <a:ext cx="12344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8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DAY 1</a:t>
            </a:r>
            <a:endParaRPr lang="en-US" sz="1800" dirty="0"/>
          </a:p>
        </p:txBody>
      </p:sp>
      <p:sp>
        <p:nvSpPr>
          <p:cNvPr id="4" name="Shape 2"/>
          <p:cNvSpPr/>
          <p:nvPr/>
        </p:nvSpPr>
        <p:spPr>
          <a:xfrm>
            <a:off x="7452360" y="274320"/>
            <a:ext cx="1371600" cy="457200"/>
          </a:xfrm>
          <a:prstGeom prst="roundRect">
            <a:avLst>
              <a:gd name="adj" fmla="val 50000"/>
            </a:avLst>
          </a:prstGeom>
          <a:solidFill>
            <a:srgbClr val="241F4E"/>
          </a:solidFill>
          <a:ln/>
        </p:spPr>
      </p:sp>
      <p:sp>
        <p:nvSpPr>
          <p:cNvPr id="5" name="Text 3"/>
          <p:cNvSpPr/>
          <p:nvPr/>
        </p:nvSpPr>
        <p:spPr>
          <a:xfrm>
            <a:off x="7452360" y="274320"/>
            <a:ext cx="1371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GAME</a:t>
            </a:r>
            <a:endParaRPr lang="en-US" sz="1400" dirty="0"/>
          </a:p>
        </p:txBody>
      </p:sp>
      <p:sp>
        <p:nvSpPr>
          <p:cNvPr id="6" name="Shape 4"/>
          <p:cNvSpPr/>
          <p:nvPr/>
        </p:nvSpPr>
        <p:spPr>
          <a:xfrm>
            <a:off x="1463040" y="868680"/>
            <a:ext cx="6217920" cy="566928"/>
          </a:xfrm>
          <a:prstGeom prst="roundRect">
            <a:avLst>
              <a:gd name="adj" fmla="val 50000"/>
            </a:avLst>
          </a:prstGeom>
          <a:solidFill>
            <a:srgbClr val="241F4E"/>
          </a:solidFill>
          <a:ln/>
          <a:effectLst>
            <a:outerShdw sx="100000" sy="100000" kx="0" ky="0" algn="bl" rotWithShape="0" blurRad="101600" dist="38100" dir="5400000">
              <a:srgbClr val="000000">
                <a:alpha val="25000"/>
              </a:srgbClr>
            </a:outerShdw>
          </a:effectLst>
        </p:spPr>
      </p:sp>
      <p:sp>
        <p:nvSpPr>
          <p:cNvPr id="7" name="Text 5"/>
          <p:cNvSpPr/>
          <p:nvPr/>
        </p:nvSpPr>
        <p:spPr>
          <a:xfrm>
            <a:off x="1463040" y="868680"/>
            <a:ext cx="621792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000" dirty="0">
                <a:solidFill>
                  <a:srgbClr val="FFD23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💬  TYPE  1  or  2  IN THE CHAT</a:t>
            </a:r>
            <a:endParaRPr lang="en-US" sz="2000" dirty="0"/>
          </a:p>
        </p:txBody>
      </p:sp>
      <p:pic>
        <p:nvPicPr>
          <p:cNvPr id="8" name="Image 0" descr="gtl/s18_c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66160" y="1554480"/>
            <a:ext cx="2011680" cy="2011680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0" y="3611880"/>
            <a:ext cx="9144000" cy="6217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4600" b="1" dirty="0">
                <a:solidFill>
                  <a:srgbClr val="FF5D5D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__</a:t>
            </a:r>
            <a:pPr algn="ctr" indent="0" marL="0">
              <a:buNone/>
            </a:pPr>
            <a:r>
              <a:rPr lang="en-US" sz="46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oon</a:t>
            </a:r>
            <a:endParaRPr lang="en-US" sz="4600" dirty="0"/>
          </a:p>
        </p:txBody>
      </p:sp>
      <p:sp>
        <p:nvSpPr>
          <p:cNvPr id="10" name="Shape 7"/>
          <p:cNvSpPr/>
          <p:nvPr/>
        </p:nvSpPr>
        <p:spPr>
          <a:xfrm>
            <a:off x="2377440" y="4315968"/>
            <a:ext cx="1828800" cy="566928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FF5D5D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2377440" y="4315968"/>
            <a:ext cx="18288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6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1   w</a:t>
            </a:r>
            <a:endParaRPr lang="en-US" sz="2600" dirty="0"/>
          </a:p>
        </p:txBody>
      </p:sp>
      <p:sp>
        <p:nvSpPr>
          <p:cNvPr id="12" name="Shape 9"/>
          <p:cNvSpPr/>
          <p:nvPr/>
        </p:nvSpPr>
        <p:spPr>
          <a:xfrm>
            <a:off x="4937760" y="4315968"/>
            <a:ext cx="1828800" cy="566928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3EE0CF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4937760" y="4315968"/>
            <a:ext cx="18288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6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2   m</a:t>
            </a:r>
            <a:endParaRPr lang="en-US" sz="26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solidFill>
          <a:srgbClr val="FFF9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0040" y="274320"/>
            <a:ext cx="1234440" cy="457200"/>
          </a:xfrm>
          <a:prstGeom prst="roundRect">
            <a:avLst>
              <a:gd name="adj" fmla="val 50000"/>
            </a:avLst>
          </a:prstGeom>
          <a:solidFill>
            <a:srgbClr val="FF5D5D"/>
          </a:solidFill>
          <a:ln/>
        </p:spPr>
      </p:sp>
      <p:sp>
        <p:nvSpPr>
          <p:cNvPr id="3" name="Text 1"/>
          <p:cNvSpPr/>
          <p:nvPr/>
        </p:nvSpPr>
        <p:spPr>
          <a:xfrm>
            <a:off x="320040" y="274320"/>
            <a:ext cx="12344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8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DAY 1</a:t>
            </a:r>
            <a:endParaRPr lang="en-US" sz="1800" dirty="0"/>
          </a:p>
        </p:txBody>
      </p:sp>
      <p:sp>
        <p:nvSpPr>
          <p:cNvPr id="4" name="Shape 2"/>
          <p:cNvSpPr/>
          <p:nvPr/>
        </p:nvSpPr>
        <p:spPr>
          <a:xfrm>
            <a:off x="7452360" y="274320"/>
            <a:ext cx="1371600" cy="457200"/>
          </a:xfrm>
          <a:prstGeom prst="roundRect">
            <a:avLst>
              <a:gd name="adj" fmla="val 50000"/>
            </a:avLst>
          </a:prstGeom>
          <a:solidFill>
            <a:srgbClr val="241F4E"/>
          </a:solidFill>
          <a:ln/>
        </p:spPr>
      </p:sp>
      <p:sp>
        <p:nvSpPr>
          <p:cNvPr id="5" name="Text 3"/>
          <p:cNvSpPr/>
          <p:nvPr/>
        </p:nvSpPr>
        <p:spPr>
          <a:xfrm>
            <a:off x="7452360" y="274320"/>
            <a:ext cx="1371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GAME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0" y="841248"/>
            <a:ext cx="914400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3000" dirty="0">
                <a:solidFill>
                  <a:srgbClr val="0E9488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✅  Great ears!</a:t>
            </a:r>
            <a:endParaRPr lang="en-US" sz="3000" dirty="0"/>
          </a:p>
        </p:txBody>
      </p:sp>
      <p:pic>
        <p:nvPicPr>
          <p:cNvPr id="7" name="Image 0" descr="gtl/s18_c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51860" y="1481328"/>
            <a:ext cx="2240280" cy="2240280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0" y="3886200"/>
            <a:ext cx="914400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5400" b="1" dirty="0">
                <a:solidFill>
                  <a:srgbClr val="FF5D5D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m</a:t>
            </a:r>
            <a:pPr algn="ctr" indent="0" marL="0">
              <a:buNone/>
            </a:pPr>
            <a:r>
              <a:rPr lang="en-US" sz="54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oon</a:t>
            </a:r>
            <a:endParaRPr lang="en-US" sz="54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solidFill>
          <a:srgbClr val="FFF9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0040" y="274320"/>
            <a:ext cx="1234440" cy="457200"/>
          </a:xfrm>
          <a:prstGeom prst="roundRect">
            <a:avLst>
              <a:gd name="adj" fmla="val 50000"/>
            </a:avLst>
          </a:prstGeom>
          <a:solidFill>
            <a:srgbClr val="FF5D5D"/>
          </a:solidFill>
          <a:ln/>
        </p:spPr>
      </p:sp>
      <p:sp>
        <p:nvSpPr>
          <p:cNvPr id="3" name="Text 1"/>
          <p:cNvSpPr/>
          <p:nvPr/>
        </p:nvSpPr>
        <p:spPr>
          <a:xfrm>
            <a:off x="320040" y="274320"/>
            <a:ext cx="12344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8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DAY 1</a:t>
            </a:r>
            <a:endParaRPr lang="en-US" sz="1800" dirty="0"/>
          </a:p>
        </p:txBody>
      </p:sp>
      <p:sp>
        <p:nvSpPr>
          <p:cNvPr id="4" name="Shape 2"/>
          <p:cNvSpPr/>
          <p:nvPr/>
        </p:nvSpPr>
        <p:spPr>
          <a:xfrm>
            <a:off x="7452360" y="274320"/>
            <a:ext cx="1371600" cy="457200"/>
          </a:xfrm>
          <a:prstGeom prst="roundRect">
            <a:avLst>
              <a:gd name="adj" fmla="val 50000"/>
            </a:avLst>
          </a:prstGeom>
          <a:solidFill>
            <a:srgbClr val="241F4E"/>
          </a:solidFill>
          <a:ln/>
        </p:spPr>
      </p:sp>
      <p:sp>
        <p:nvSpPr>
          <p:cNvPr id="5" name="Text 3"/>
          <p:cNvSpPr/>
          <p:nvPr/>
        </p:nvSpPr>
        <p:spPr>
          <a:xfrm>
            <a:off x="7452360" y="274320"/>
            <a:ext cx="1371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GAME</a:t>
            </a:r>
            <a:endParaRPr lang="en-US" sz="1400" dirty="0"/>
          </a:p>
        </p:txBody>
      </p:sp>
      <p:sp>
        <p:nvSpPr>
          <p:cNvPr id="6" name="Shape 4"/>
          <p:cNvSpPr/>
          <p:nvPr/>
        </p:nvSpPr>
        <p:spPr>
          <a:xfrm>
            <a:off x="1463040" y="868680"/>
            <a:ext cx="6217920" cy="566928"/>
          </a:xfrm>
          <a:prstGeom prst="roundRect">
            <a:avLst>
              <a:gd name="adj" fmla="val 50000"/>
            </a:avLst>
          </a:prstGeom>
          <a:solidFill>
            <a:srgbClr val="241F4E"/>
          </a:solidFill>
          <a:ln/>
          <a:effectLst>
            <a:outerShdw sx="100000" sy="100000" kx="0" ky="0" algn="bl" rotWithShape="0" blurRad="101600" dist="38100" dir="5400000">
              <a:srgbClr val="000000">
                <a:alpha val="25000"/>
              </a:srgbClr>
            </a:outerShdw>
          </a:effectLst>
        </p:spPr>
      </p:sp>
      <p:sp>
        <p:nvSpPr>
          <p:cNvPr id="7" name="Text 5"/>
          <p:cNvSpPr/>
          <p:nvPr/>
        </p:nvSpPr>
        <p:spPr>
          <a:xfrm>
            <a:off x="1463040" y="868680"/>
            <a:ext cx="621792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000" dirty="0">
                <a:solidFill>
                  <a:srgbClr val="FFD23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💬  TYPE  1  or  2  IN THE CHAT</a:t>
            </a:r>
            <a:endParaRPr lang="en-US" sz="2000" dirty="0"/>
          </a:p>
        </p:txBody>
      </p:sp>
      <p:pic>
        <p:nvPicPr>
          <p:cNvPr id="8" name="Image 0" descr="gtl/s20_c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66160" y="1554480"/>
            <a:ext cx="2011680" cy="2011680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0" y="3611880"/>
            <a:ext cx="9144000" cy="6217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4600" b="1" dirty="0">
                <a:solidFill>
                  <a:srgbClr val="FF5D5D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__</a:t>
            </a:r>
            <a:pPr algn="ctr" indent="0" marL="0">
              <a:buNone/>
            </a:pPr>
            <a:r>
              <a:rPr lang="en-US" sz="46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ite</a:t>
            </a:r>
            <a:endParaRPr lang="en-US" sz="4600" dirty="0"/>
          </a:p>
        </p:txBody>
      </p:sp>
      <p:sp>
        <p:nvSpPr>
          <p:cNvPr id="10" name="Shape 7"/>
          <p:cNvSpPr/>
          <p:nvPr/>
        </p:nvSpPr>
        <p:spPr>
          <a:xfrm>
            <a:off x="2377440" y="4315968"/>
            <a:ext cx="1828800" cy="566928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FF5D5D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2377440" y="4315968"/>
            <a:ext cx="18288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6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1   x</a:t>
            </a:r>
            <a:endParaRPr lang="en-US" sz="2600" dirty="0"/>
          </a:p>
        </p:txBody>
      </p:sp>
      <p:sp>
        <p:nvSpPr>
          <p:cNvPr id="12" name="Shape 9"/>
          <p:cNvSpPr/>
          <p:nvPr/>
        </p:nvSpPr>
        <p:spPr>
          <a:xfrm>
            <a:off x="4937760" y="4315968"/>
            <a:ext cx="1828800" cy="566928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3EE0CF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4937760" y="4315968"/>
            <a:ext cx="18288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6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2   k</a:t>
            </a:r>
            <a:endParaRPr lang="en-US" sz="26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solidFill>
          <a:srgbClr val="FFF9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0040" y="274320"/>
            <a:ext cx="1234440" cy="457200"/>
          </a:xfrm>
          <a:prstGeom prst="roundRect">
            <a:avLst>
              <a:gd name="adj" fmla="val 50000"/>
            </a:avLst>
          </a:prstGeom>
          <a:solidFill>
            <a:srgbClr val="FF5D5D"/>
          </a:solidFill>
          <a:ln/>
        </p:spPr>
      </p:sp>
      <p:sp>
        <p:nvSpPr>
          <p:cNvPr id="3" name="Text 1"/>
          <p:cNvSpPr/>
          <p:nvPr/>
        </p:nvSpPr>
        <p:spPr>
          <a:xfrm>
            <a:off x="320040" y="274320"/>
            <a:ext cx="12344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8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DAY 1</a:t>
            </a:r>
            <a:endParaRPr lang="en-US" sz="1800" dirty="0"/>
          </a:p>
        </p:txBody>
      </p:sp>
      <p:sp>
        <p:nvSpPr>
          <p:cNvPr id="4" name="Shape 2"/>
          <p:cNvSpPr/>
          <p:nvPr/>
        </p:nvSpPr>
        <p:spPr>
          <a:xfrm>
            <a:off x="7452360" y="274320"/>
            <a:ext cx="1371600" cy="457200"/>
          </a:xfrm>
          <a:prstGeom prst="roundRect">
            <a:avLst>
              <a:gd name="adj" fmla="val 50000"/>
            </a:avLst>
          </a:prstGeom>
          <a:solidFill>
            <a:srgbClr val="241F4E"/>
          </a:solidFill>
          <a:ln/>
        </p:spPr>
      </p:sp>
      <p:sp>
        <p:nvSpPr>
          <p:cNvPr id="5" name="Text 3"/>
          <p:cNvSpPr/>
          <p:nvPr/>
        </p:nvSpPr>
        <p:spPr>
          <a:xfrm>
            <a:off x="7452360" y="274320"/>
            <a:ext cx="1371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GAME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0" y="841248"/>
            <a:ext cx="914400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3000" dirty="0">
                <a:solidFill>
                  <a:srgbClr val="0E9488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✅  Super!</a:t>
            </a:r>
            <a:endParaRPr lang="en-US" sz="3000" dirty="0"/>
          </a:p>
        </p:txBody>
      </p:sp>
      <p:pic>
        <p:nvPicPr>
          <p:cNvPr id="7" name="Image 0" descr="gtl/s20_c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51860" y="1481328"/>
            <a:ext cx="2240280" cy="2240280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0" y="3886200"/>
            <a:ext cx="914400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5400" b="1" dirty="0">
                <a:solidFill>
                  <a:srgbClr val="FF5D5D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k</a:t>
            </a:r>
            <a:pPr algn="ctr" indent="0" marL="0">
              <a:buNone/>
            </a:pPr>
            <a:r>
              <a:rPr lang="en-US" sz="54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ite</a:t>
            </a:r>
            <a:endParaRPr lang="en-US" sz="54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solidFill>
          <a:srgbClr val="FFF9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0040" y="274320"/>
            <a:ext cx="1234440" cy="457200"/>
          </a:xfrm>
          <a:prstGeom prst="roundRect">
            <a:avLst>
              <a:gd name="adj" fmla="val 50000"/>
            </a:avLst>
          </a:prstGeom>
          <a:solidFill>
            <a:srgbClr val="FF5D5D"/>
          </a:solidFill>
          <a:ln/>
        </p:spPr>
      </p:sp>
      <p:sp>
        <p:nvSpPr>
          <p:cNvPr id="3" name="Text 1"/>
          <p:cNvSpPr/>
          <p:nvPr/>
        </p:nvSpPr>
        <p:spPr>
          <a:xfrm>
            <a:off x="320040" y="274320"/>
            <a:ext cx="12344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8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DAY 1</a:t>
            </a:r>
            <a:endParaRPr lang="en-US" sz="1800" dirty="0"/>
          </a:p>
        </p:txBody>
      </p:sp>
      <p:sp>
        <p:nvSpPr>
          <p:cNvPr id="4" name="Shape 2"/>
          <p:cNvSpPr/>
          <p:nvPr/>
        </p:nvSpPr>
        <p:spPr>
          <a:xfrm>
            <a:off x="7452360" y="274320"/>
            <a:ext cx="1371600" cy="457200"/>
          </a:xfrm>
          <a:prstGeom prst="roundRect">
            <a:avLst>
              <a:gd name="adj" fmla="val 50000"/>
            </a:avLst>
          </a:prstGeom>
          <a:solidFill>
            <a:srgbClr val="241F4E"/>
          </a:solidFill>
          <a:ln/>
        </p:spPr>
      </p:sp>
      <p:sp>
        <p:nvSpPr>
          <p:cNvPr id="5" name="Text 3"/>
          <p:cNvSpPr/>
          <p:nvPr/>
        </p:nvSpPr>
        <p:spPr>
          <a:xfrm>
            <a:off x="7452360" y="274320"/>
            <a:ext cx="1371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GAME</a:t>
            </a:r>
            <a:endParaRPr lang="en-US" sz="1400" dirty="0"/>
          </a:p>
        </p:txBody>
      </p:sp>
      <p:sp>
        <p:nvSpPr>
          <p:cNvPr id="6" name="Shape 4"/>
          <p:cNvSpPr/>
          <p:nvPr/>
        </p:nvSpPr>
        <p:spPr>
          <a:xfrm>
            <a:off x="1463040" y="868680"/>
            <a:ext cx="6217920" cy="566928"/>
          </a:xfrm>
          <a:prstGeom prst="roundRect">
            <a:avLst>
              <a:gd name="adj" fmla="val 50000"/>
            </a:avLst>
          </a:prstGeom>
          <a:solidFill>
            <a:srgbClr val="241F4E"/>
          </a:solidFill>
          <a:ln/>
          <a:effectLst>
            <a:outerShdw sx="100000" sy="100000" kx="0" ky="0" algn="bl" rotWithShape="0" blurRad="101600" dist="38100" dir="5400000">
              <a:srgbClr val="000000">
                <a:alpha val="25000"/>
              </a:srgbClr>
            </a:outerShdw>
          </a:effectLst>
        </p:spPr>
      </p:sp>
      <p:sp>
        <p:nvSpPr>
          <p:cNvPr id="7" name="Text 5"/>
          <p:cNvSpPr/>
          <p:nvPr/>
        </p:nvSpPr>
        <p:spPr>
          <a:xfrm>
            <a:off x="1463040" y="868680"/>
            <a:ext cx="621792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000" dirty="0">
                <a:solidFill>
                  <a:srgbClr val="FFD23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💬  TYPE  1  or  2  IN THE CHAT</a:t>
            </a:r>
            <a:endParaRPr lang="en-US" sz="2000" dirty="0"/>
          </a:p>
        </p:txBody>
      </p:sp>
      <p:pic>
        <p:nvPicPr>
          <p:cNvPr id="8" name="Image 0" descr="gtl/s22_c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66160" y="1554480"/>
            <a:ext cx="2011680" cy="2011680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0" y="3611880"/>
            <a:ext cx="9144000" cy="6217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4600" b="1" dirty="0">
                <a:solidFill>
                  <a:srgbClr val="FF5D5D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__</a:t>
            </a:r>
            <a:pPr algn="ctr" indent="0" marL="0">
              <a:buNone/>
            </a:pPr>
            <a:r>
              <a:rPr lang="en-US" sz="46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eaf</a:t>
            </a:r>
            <a:endParaRPr lang="en-US" sz="4600" dirty="0"/>
          </a:p>
        </p:txBody>
      </p:sp>
      <p:sp>
        <p:nvSpPr>
          <p:cNvPr id="10" name="Shape 7"/>
          <p:cNvSpPr/>
          <p:nvPr/>
        </p:nvSpPr>
        <p:spPr>
          <a:xfrm>
            <a:off x="2377440" y="4315968"/>
            <a:ext cx="1828800" cy="566928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FF5D5D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2377440" y="4315968"/>
            <a:ext cx="18288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6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1   l</a:t>
            </a:r>
            <a:endParaRPr lang="en-US" sz="2600" dirty="0"/>
          </a:p>
        </p:txBody>
      </p:sp>
      <p:sp>
        <p:nvSpPr>
          <p:cNvPr id="12" name="Shape 9"/>
          <p:cNvSpPr/>
          <p:nvPr/>
        </p:nvSpPr>
        <p:spPr>
          <a:xfrm>
            <a:off x="4937760" y="4315968"/>
            <a:ext cx="1828800" cy="566928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3EE0CF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4937760" y="4315968"/>
            <a:ext cx="18288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6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2   t</a:t>
            </a:r>
            <a:endParaRPr lang="en-US" sz="26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solidFill>
          <a:srgbClr val="FFF9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0040" y="274320"/>
            <a:ext cx="1234440" cy="457200"/>
          </a:xfrm>
          <a:prstGeom prst="roundRect">
            <a:avLst>
              <a:gd name="adj" fmla="val 50000"/>
            </a:avLst>
          </a:prstGeom>
          <a:solidFill>
            <a:srgbClr val="FF5D5D"/>
          </a:solidFill>
          <a:ln/>
        </p:spPr>
      </p:sp>
      <p:sp>
        <p:nvSpPr>
          <p:cNvPr id="3" name="Text 1"/>
          <p:cNvSpPr/>
          <p:nvPr/>
        </p:nvSpPr>
        <p:spPr>
          <a:xfrm>
            <a:off x="320040" y="274320"/>
            <a:ext cx="12344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8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DAY 1</a:t>
            </a:r>
            <a:endParaRPr lang="en-US" sz="1800" dirty="0"/>
          </a:p>
        </p:txBody>
      </p:sp>
      <p:sp>
        <p:nvSpPr>
          <p:cNvPr id="4" name="Shape 2"/>
          <p:cNvSpPr/>
          <p:nvPr/>
        </p:nvSpPr>
        <p:spPr>
          <a:xfrm>
            <a:off x="7452360" y="274320"/>
            <a:ext cx="1371600" cy="457200"/>
          </a:xfrm>
          <a:prstGeom prst="roundRect">
            <a:avLst>
              <a:gd name="adj" fmla="val 50000"/>
            </a:avLst>
          </a:prstGeom>
          <a:solidFill>
            <a:srgbClr val="241F4E"/>
          </a:solidFill>
          <a:ln/>
        </p:spPr>
      </p:sp>
      <p:sp>
        <p:nvSpPr>
          <p:cNvPr id="5" name="Text 3"/>
          <p:cNvSpPr/>
          <p:nvPr/>
        </p:nvSpPr>
        <p:spPr>
          <a:xfrm>
            <a:off x="7452360" y="274320"/>
            <a:ext cx="1371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GAME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0" y="841248"/>
            <a:ext cx="914400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3000" dirty="0">
                <a:solidFill>
                  <a:srgbClr val="0E9488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✅  You got it!</a:t>
            </a:r>
            <a:endParaRPr lang="en-US" sz="3000" dirty="0"/>
          </a:p>
        </p:txBody>
      </p:sp>
      <p:pic>
        <p:nvPicPr>
          <p:cNvPr id="7" name="Image 0" descr="gtl/s22_c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51860" y="1481328"/>
            <a:ext cx="2240280" cy="2240280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0" y="3886200"/>
            <a:ext cx="914400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5400" b="1" dirty="0">
                <a:solidFill>
                  <a:srgbClr val="FF5D5D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l</a:t>
            </a:r>
            <a:pPr algn="ctr" indent="0" marL="0">
              <a:buNone/>
            </a:pPr>
            <a:r>
              <a:rPr lang="en-US" sz="54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eaf</a:t>
            </a:r>
            <a:endParaRPr lang="en-US" sz="54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solidFill>
          <a:srgbClr val="FFF9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0040" y="274320"/>
            <a:ext cx="1234440" cy="457200"/>
          </a:xfrm>
          <a:prstGeom prst="roundRect">
            <a:avLst>
              <a:gd name="adj" fmla="val 50000"/>
            </a:avLst>
          </a:prstGeom>
          <a:solidFill>
            <a:srgbClr val="FF5D5D"/>
          </a:solidFill>
          <a:ln/>
        </p:spPr>
      </p:sp>
      <p:sp>
        <p:nvSpPr>
          <p:cNvPr id="3" name="Text 1"/>
          <p:cNvSpPr/>
          <p:nvPr/>
        </p:nvSpPr>
        <p:spPr>
          <a:xfrm>
            <a:off x="320040" y="274320"/>
            <a:ext cx="12344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8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DAY 1</a:t>
            </a:r>
            <a:endParaRPr lang="en-US" sz="1800" dirty="0"/>
          </a:p>
        </p:txBody>
      </p:sp>
      <p:sp>
        <p:nvSpPr>
          <p:cNvPr id="4" name="Shape 2"/>
          <p:cNvSpPr/>
          <p:nvPr/>
        </p:nvSpPr>
        <p:spPr>
          <a:xfrm>
            <a:off x="7452360" y="274320"/>
            <a:ext cx="1371600" cy="457200"/>
          </a:xfrm>
          <a:prstGeom prst="roundRect">
            <a:avLst>
              <a:gd name="adj" fmla="val 50000"/>
            </a:avLst>
          </a:prstGeom>
          <a:solidFill>
            <a:srgbClr val="241F4E"/>
          </a:solidFill>
          <a:ln/>
        </p:spPr>
      </p:sp>
      <p:sp>
        <p:nvSpPr>
          <p:cNvPr id="5" name="Text 3"/>
          <p:cNvSpPr/>
          <p:nvPr/>
        </p:nvSpPr>
        <p:spPr>
          <a:xfrm>
            <a:off x="7452360" y="274320"/>
            <a:ext cx="1371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GAME</a:t>
            </a:r>
            <a:endParaRPr lang="en-US" sz="1400" dirty="0"/>
          </a:p>
        </p:txBody>
      </p:sp>
      <p:sp>
        <p:nvSpPr>
          <p:cNvPr id="6" name="Shape 4"/>
          <p:cNvSpPr/>
          <p:nvPr/>
        </p:nvSpPr>
        <p:spPr>
          <a:xfrm>
            <a:off x="1463040" y="868680"/>
            <a:ext cx="6217920" cy="566928"/>
          </a:xfrm>
          <a:prstGeom prst="roundRect">
            <a:avLst>
              <a:gd name="adj" fmla="val 50000"/>
            </a:avLst>
          </a:prstGeom>
          <a:solidFill>
            <a:srgbClr val="241F4E"/>
          </a:solidFill>
          <a:ln/>
          <a:effectLst>
            <a:outerShdw sx="100000" sy="100000" kx="0" ky="0" algn="bl" rotWithShape="0" blurRad="101600" dist="38100" dir="5400000">
              <a:srgbClr val="000000">
                <a:alpha val="25000"/>
              </a:srgbClr>
            </a:outerShdw>
          </a:effectLst>
        </p:spPr>
      </p:sp>
      <p:sp>
        <p:nvSpPr>
          <p:cNvPr id="7" name="Text 5"/>
          <p:cNvSpPr/>
          <p:nvPr/>
        </p:nvSpPr>
        <p:spPr>
          <a:xfrm>
            <a:off x="1463040" y="868680"/>
            <a:ext cx="621792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000" dirty="0">
                <a:solidFill>
                  <a:srgbClr val="FFD23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💬  TYPE  1  or  2  IN THE CHAT</a:t>
            </a:r>
            <a:endParaRPr lang="en-US" sz="2000" dirty="0"/>
          </a:p>
        </p:txBody>
      </p:sp>
      <p:pic>
        <p:nvPicPr>
          <p:cNvPr id="8" name="Image 0" descr="gtl/s24_c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66160" y="1554480"/>
            <a:ext cx="2011680" cy="2011680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0" y="3611880"/>
            <a:ext cx="9144000" cy="6217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4600" b="1" dirty="0">
                <a:solidFill>
                  <a:srgbClr val="FF5D5D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__</a:t>
            </a:r>
            <a:pPr algn="ctr" indent="0" marL="0">
              <a:buNone/>
            </a:pPr>
            <a:r>
              <a:rPr lang="en-US" sz="46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range</a:t>
            </a:r>
            <a:endParaRPr lang="en-US" sz="4600" dirty="0"/>
          </a:p>
        </p:txBody>
      </p:sp>
      <p:sp>
        <p:nvSpPr>
          <p:cNvPr id="10" name="Shape 7"/>
          <p:cNvSpPr/>
          <p:nvPr/>
        </p:nvSpPr>
        <p:spPr>
          <a:xfrm>
            <a:off x="2377440" y="4315968"/>
            <a:ext cx="1828800" cy="566928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FF5D5D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2377440" y="4315968"/>
            <a:ext cx="18288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6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1   q</a:t>
            </a:r>
            <a:endParaRPr lang="en-US" sz="2600" dirty="0"/>
          </a:p>
        </p:txBody>
      </p:sp>
      <p:sp>
        <p:nvSpPr>
          <p:cNvPr id="12" name="Shape 9"/>
          <p:cNvSpPr/>
          <p:nvPr/>
        </p:nvSpPr>
        <p:spPr>
          <a:xfrm>
            <a:off x="4937760" y="4315968"/>
            <a:ext cx="1828800" cy="566928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3EE0CF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4937760" y="4315968"/>
            <a:ext cx="18288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6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2   o</a:t>
            </a:r>
            <a:endParaRPr lang="en-US" sz="26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bg>
      <p:bgPr>
        <a:solidFill>
          <a:srgbClr val="FFF9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0040" y="274320"/>
            <a:ext cx="1234440" cy="457200"/>
          </a:xfrm>
          <a:prstGeom prst="roundRect">
            <a:avLst>
              <a:gd name="adj" fmla="val 50000"/>
            </a:avLst>
          </a:prstGeom>
          <a:solidFill>
            <a:srgbClr val="FF5D5D"/>
          </a:solidFill>
          <a:ln/>
        </p:spPr>
      </p:sp>
      <p:sp>
        <p:nvSpPr>
          <p:cNvPr id="3" name="Text 1"/>
          <p:cNvSpPr/>
          <p:nvPr/>
        </p:nvSpPr>
        <p:spPr>
          <a:xfrm>
            <a:off x="320040" y="274320"/>
            <a:ext cx="12344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8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DAY 1</a:t>
            </a:r>
            <a:endParaRPr lang="en-US" sz="1800" dirty="0"/>
          </a:p>
        </p:txBody>
      </p:sp>
      <p:sp>
        <p:nvSpPr>
          <p:cNvPr id="4" name="Shape 2"/>
          <p:cNvSpPr/>
          <p:nvPr/>
        </p:nvSpPr>
        <p:spPr>
          <a:xfrm>
            <a:off x="7452360" y="274320"/>
            <a:ext cx="1371600" cy="457200"/>
          </a:xfrm>
          <a:prstGeom prst="roundRect">
            <a:avLst>
              <a:gd name="adj" fmla="val 50000"/>
            </a:avLst>
          </a:prstGeom>
          <a:solidFill>
            <a:srgbClr val="241F4E"/>
          </a:solidFill>
          <a:ln/>
        </p:spPr>
      </p:sp>
      <p:sp>
        <p:nvSpPr>
          <p:cNvPr id="5" name="Text 3"/>
          <p:cNvSpPr/>
          <p:nvPr/>
        </p:nvSpPr>
        <p:spPr>
          <a:xfrm>
            <a:off x="7452360" y="274320"/>
            <a:ext cx="1371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GAME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0" y="841248"/>
            <a:ext cx="914400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3000" dirty="0">
                <a:solidFill>
                  <a:srgbClr val="0E9488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✅  You got it!</a:t>
            </a:r>
            <a:endParaRPr lang="en-US" sz="3000" dirty="0"/>
          </a:p>
        </p:txBody>
      </p:sp>
      <p:pic>
        <p:nvPicPr>
          <p:cNvPr id="7" name="Image 0" descr="gtl/s24_c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51860" y="1481328"/>
            <a:ext cx="2240280" cy="2240280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0" y="3886200"/>
            <a:ext cx="914400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5400" b="1" dirty="0">
                <a:solidFill>
                  <a:srgbClr val="FF5D5D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o</a:t>
            </a:r>
            <a:pPr algn="ctr" indent="0" marL="0">
              <a:buNone/>
            </a:pPr>
            <a:r>
              <a:rPr lang="en-US" sz="54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range</a:t>
            </a:r>
            <a:endParaRPr lang="en-US" sz="54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bg>
      <p:bgPr>
        <a:solidFill>
          <a:srgbClr val="FFF9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0040" y="274320"/>
            <a:ext cx="1234440" cy="457200"/>
          </a:xfrm>
          <a:prstGeom prst="roundRect">
            <a:avLst>
              <a:gd name="adj" fmla="val 50000"/>
            </a:avLst>
          </a:prstGeom>
          <a:solidFill>
            <a:srgbClr val="FF5D5D"/>
          </a:solidFill>
          <a:ln/>
        </p:spPr>
      </p:sp>
      <p:sp>
        <p:nvSpPr>
          <p:cNvPr id="3" name="Text 1"/>
          <p:cNvSpPr/>
          <p:nvPr/>
        </p:nvSpPr>
        <p:spPr>
          <a:xfrm>
            <a:off x="320040" y="274320"/>
            <a:ext cx="12344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8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DAY 1</a:t>
            </a:r>
            <a:endParaRPr lang="en-US" sz="1800" dirty="0"/>
          </a:p>
        </p:txBody>
      </p:sp>
      <p:sp>
        <p:nvSpPr>
          <p:cNvPr id="4" name="Shape 2"/>
          <p:cNvSpPr/>
          <p:nvPr/>
        </p:nvSpPr>
        <p:spPr>
          <a:xfrm>
            <a:off x="7452360" y="274320"/>
            <a:ext cx="1371600" cy="457200"/>
          </a:xfrm>
          <a:prstGeom prst="roundRect">
            <a:avLst>
              <a:gd name="adj" fmla="val 50000"/>
            </a:avLst>
          </a:prstGeom>
          <a:solidFill>
            <a:srgbClr val="241F4E"/>
          </a:solidFill>
          <a:ln/>
        </p:spPr>
      </p:sp>
      <p:sp>
        <p:nvSpPr>
          <p:cNvPr id="5" name="Text 3"/>
          <p:cNvSpPr/>
          <p:nvPr/>
        </p:nvSpPr>
        <p:spPr>
          <a:xfrm>
            <a:off x="7452360" y="274320"/>
            <a:ext cx="1371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GAME</a:t>
            </a:r>
            <a:endParaRPr lang="en-US" sz="1400" dirty="0"/>
          </a:p>
        </p:txBody>
      </p:sp>
      <p:sp>
        <p:nvSpPr>
          <p:cNvPr id="6" name="Shape 4"/>
          <p:cNvSpPr/>
          <p:nvPr/>
        </p:nvSpPr>
        <p:spPr>
          <a:xfrm>
            <a:off x="1463040" y="868680"/>
            <a:ext cx="6217920" cy="566928"/>
          </a:xfrm>
          <a:prstGeom prst="roundRect">
            <a:avLst>
              <a:gd name="adj" fmla="val 50000"/>
            </a:avLst>
          </a:prstGeom>
          <a:solidFill>
            <a:srgbClr val="241F4E"/>
          </a:solidFill>
          <a:ln/>
          <a:effectLst>
            <a:outerShdw sx="100000" sy="100000" kx="0" ky="0" algn="bl" rotWithShape="0" blurRad="101600" dist="38100" dir="5400000">
              <a:srgbClr val="000000">
                <a:alpha val="25000"/>
              </a:srgbClr>
            </a:outerShdw>
          </a:effectLst>
        </p:spPr>
      </p:sp>
      <p:sp>
        <p:nvSpPr>
          <p:cNvPr id="7" name="Text 5"/>
          <p:cNvSpPr/>
          <p:nvPr/>
        </p:nvSpPr>
        <p:spPr>
          <a:xfrm>
            <a:off x="1463040" y="868680"/>
            <a:ext cx="621792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000" dirty="0">
                <a:solidFill>
                  <a:srgbClr val="FFD23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💬  TYPE  1  or  2  IN THE CHAT</a:t>
            </a:r>
            <a:endParaRPr lang="en-US" sz="2000" dirty="0"/>
          </a:p>
        </p:txBody>
      </p:sp>
      <p:pic>
        <p:nvPicPr>
          <p:cNvPr id="8" name="Image 0" descr="gtl/s26_c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66160" y="1554480"/>
            <a:ext cx="2011680" cy="2011680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0" y="3611880"/>
            <a:ext cx="9144000" cy="6217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4600" b="1" dirty="0">
                <a:solidFill>
                  <a:srgbClr val="FF5D5D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__</a:t>
            </a:r>
            <a:pPr algn="ctr" indent="0" marL="0">
              <a:buNone/>
            </a:pPr>
            <a:r>
              <a:rPr lang="en-US" sz="46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ig</a:t>
            </a:r>
            <a:endParaRPr lang="en-US" sz="4600" dirty="0"/>
          </a:p>
        </p:txBody>
      </p:sp>
      <p:sp>
        <p:nvSpPr>
          <p:cNvPr id="10" name="Shape 7"/>
          <p:cNvSpPr/>
          <p:nvPr/>
        </p:nvSpPr>
        <p:spPr>
          <a:xfrm>
            <a:off x="2377440" y="4315968"/>
            <a:ext cx="1828800" cy="566928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FF5D5D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2377440" y="4315968"/>
            <a:ext cx="18288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6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1   r</a:t>
            </a:r>
            <a:endParaRPr lang="en-US" sz="2600" dirty="0"/>
          </a:p>
        </p:txBody>
      </p:sp>
      <p:sp>
        <p:nvSpPr>
          <p:cNvPr id="12" name="Shape 9"/>
          <p:cNvSpPr/>
          <p:nvPr/>
        </p:nvSpPr>
        <p:spPr>
          <a:xfrm>
            <a:off x="4937760" y="4315968"/>
            <a:ext cx="1828800" cy="566928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3EE0CF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4937760" y="4315968"/>
            <a:ext cx="18288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6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2   p</a:t>
            </a:r>
            <a:endParaRPr lang="en-US" sz="2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9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0040" y="274320"/>
            <a:ext cx="1234440" cy="457200"/>
          </a:xfrm>
          <a:prstGeom prst="roundRect">
            <a:avLst>
              <a:gd name="adj" fmla="val 50000"/>
            </a:avLst>
          </a:prstGeom>
          <a:solidFill>
            <a:srgbClr val="FF5D5D"/>
          </a:solidFill>
          <a:ln/>
        </p:spPr>
      </p:sp>
      <p:sp>
        <p:nvSpPr>
          <p:cNvPr id="3" name="Text 1"/>
          <p:cNvSpPr/>
          <p:nvPr/>
        </p:nvSpPr>
        <p:spPr>
          <a:xfrm>
            <a:off x="320040" y="274320"/>
            <a:ext cx="12344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8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DAY 1</a:t>
            </a:r>
            <a:endParaRPr lang="en-US" sz="1800" dirty="0"/>
          </a:p>
        </p:txBody>
      </p:sp>
      <p:sp>
        <p:nvSpPr>
          <p:cNvPr id="4" name="Shape 2"/>
          <p:cNvSpPr/>
          <p:nvPr/>
        </p:nvSpPr>
        <p:spPr>
          <a:xfrm>
            <a:off x="7452360" y="274320"/>
            <a:ext cx="1371600" cy="457200"/>
          </a:xfrm>
          <a:prstGeom prst="roundRect">
            <a:avLst>
              <a:gd name="adj" fmla="val 50000"/>
            </a:avLst>
          </a:prstGeom>
          <a:solidFill>
            <a:srgbClr val="241F4E"/>
          </a:solidFill>
          <a:ln/>
        </p:spPr>
      </p:sp>
      <p:sp>
        <p:nvSpPr>
          <p:cNvPr id="5" name="Text 3"/>
          <p:cNvSpPr/>
          <p:nvPr/>
        </p:nvSpPr>
        <p:spPr>
          <a:xfrm>
            <a:off x="7452360" y="274320"/>
            <a:ext cx="1371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GAME</a:t>
            </a:r>
            <a:endParaRPr lang="en-US" sz="1400" dirty="0"/>
          </a:p>
        </p:txBody>
      </p:sp>
      <p:sp>
        <p:nvSpPr>
          <p:cNvPr id="6" name="Shape 4"/>
          <p:cNvSpPr/>
          <p:nvPr/>
        </p:nvSpPr>
        <p:spPr>
          <a:xfrm>
            <a:off x="1463040" y="868680"/>
            <a:ext cx="6217920" cy="566928"/>
          </a:xfrm>
          <a:prstGeom prst="roundRect">
            <a:avLst>
              <a:gd name="adj" fmla="val 50000"/>
            </a:avLst>
          </a:prstGeom>
          <a:solidFill>
            <a:srgbClr val="241F4E"/>
          </a:solidFill>
          <a:ln/>
          <a:effectLst>
            <a:outerShdw sx="100000" sy="100000" kx="0" ky="0" algn="bl" rotWithShape="0" blurRad="101600" dist="38100" dir="5400000">
              <a:srgbClr val="000000">
                <a:alpha val="25000"/>
              </a:srgbClr>
            </a:outerShdw>
          </a:effectLst>
        </p:spPr>
      </p:sp>
      <p:sp>
        <p:nvSpPr>
          <p:cNvPr id="7" name="Text 5"/>
          <p:cNvSpPr/>
          <p:nvPr/>
        </p:nvSpPr>
        <p:spPr>
          <a:xfrm>
            <a:off x="1463040" y="868680"/>
            <a:ext cx="621792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000" dirty="0">
                <a:solidFill>
                  <a:srgbClr val="FFD23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💬  TYPE  1  or  2  IN THE CHAT</a:t>
            </a:r>
            <a:endParaRPr lang="en-US" sz="2000" dirty="0"/>
          </a:p>
        </p:txBody>
      </p:sp>
      <p:pic>
        <p:nvPicPr>
          <p:cNvPr id="8" name="Image 0" descr="gtl/s00_c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66160" y="1554480"/>
            <a:ext cx="2011680" cy="2011680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0" y="3611880"/>
            <a:ext cx="9144000" cy="6217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4600" b="1" dirty="0">
                <a:solidFill>
                  <a:srgbClr val="FF5D5D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__</a:t>
            </a:r>
            <a:pPr algn="ctr" indent="0" marL="0">
              <a:buNone/>
            </a:pPr>
            <a:r>
              <a:rPr lang="en-US" sz="46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iraffe</a:t>
            </a:r>
            <a:endParaRPr lang="en-US" sz="4600" dirty="0"/>
          </a:p>
        </p:txBody>
      </p:sp>
      <p:sp>
        <p:nvSpPr>
          <p:cNvPr id="10" name="Shape 7"/>
          <p:cNvSpPr/>
          <p:nvPr/>
        </p:nvSpPr>
        <p:spPr>
          <a:xfrm>
            <a:off x="2377440" y="4315968"/>
            <a:ext cx="1828800" cy="566928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FF5D5D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2377440" y="4315968"/>
            <a:ext cx="18288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6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1   g</a:t>
            </a:r>
            <a:endParaRPr lang="en-US" sz="2600" dirty="0"/>
          </a:p>
        </p:txBody>
      </p:sp>
      <p:sp>
        <p:nvSpPr>
          <p:cNvPr id="12" name="Shape 9"/>
          <p:cNvSpPr/>
          <p:nvPr/>
        </p:nvSpPr>
        <p:spPr>
          <a:xfrm>
            <a:off x="4937760" y="4315968"/>
            <a:ext cx="1828800" cy="566928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3EE0CF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4937760" y="4315968"/>
            <a:ext cx="18288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6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2   q</a:t>
            </a:r>
            <a:endParaRPr lang="en-US" sz="26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bg>
      <p:bgPr>
        <a:solidFill>
          <a:srgbClr val="FFF9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0040" y="274320"/>
            <a:ext cx="1234440" cy="457200"/>
          </a:xfrm>
          <a:prstGeom prst="roundRect">
            <a:avLst>
              <a:gd name="adj" fmla="val 50000"/>
            </a:avLst>
          </a:prstGeom>
          <a:solidFill>
            <a:srgbClr val="FF5D5D"/>
          </a:solidFill>
          <a:ln/>
        </p:spPr>
      </p:sp>
      <p:sp>
        <p:nvSpPr>
          <p:cNvPr id="3" name="Text 1"/>
          <p:cNvSpPr/>
          <p:nvPr/>
        </p:nvSpPr>
        <p:spPr>
          <a:xfrm>
            <a:off x="320040" y="274320"/>
            <a:ext cx="12344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8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DAY 1</a:t>
            </a:r>
            <a:endParaRPr lang="en-US" sz="1800" dirty="0"/>
          </a:p>
        </p:txBody>
      </p:sp>
      <p:sp>
        <p:nvSpPr>
          <p:cNvPr id="4" name="Shape 2"/>
          <p:cNvSpPr/>
          <p:nvPr/>
        </p:nvSpPr>
        <p:spPr>
          <a:xfrm>
            <a:off x="7452360" y="274320"/>
            <a:ext cx="1371600" cy="457200"/>
          </a:xfrm>
          <a:prstGeom prst="roundRect">
            <a:avLst>
              <a:gd name="adj" fmla="val 50000"/>
            </a:avLst>
          </a:prstGeom>
          <a:solidFill>
            <a:srgbClr val="241F4E"/>
          </a:solidFill>
          <a:ln/>
        </p:spPr>
      </p:sp>
      <p:sp>
        <p:nvSpPr>
          <p:cNvPr id="5" name="Text 3"/>
          <p:cNvSpPr/>
          <p:nvPr/>
        </p:nvSpPr>
        <p:spPr>
          <a:xfrm>
            <a:off x="7452360" y="274320"/>
            <a:ext cx="1371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GAME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0" y="841248"/>
            <a:ext cx="914400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3000" dirty="0">
                <a:solidFill>
                  <a:srgbClr val="0E9488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✅  You got it!</a:t>
            </a:r>
            <a:endParaRPr lang="en-US" sz="3000" dirty="0"/>
          </a:p>
        </p:txBody>
      </p:sp>
      <p:pic>
        <p:nvPicPr>
          <p:cNvPr id="7" name="Image 0" descr="gtl/s26_c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51860" y="1481328"/>
            <a:ext cx="2240280" cy="2240280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0" y="3886200"/>
            <a:ext cx="914400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5400" b="1" dirty="0">
                <a:solidFill>
                  <a:srgbClr val="FF5D5D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p</a:t>
            </a:r>
            <a:pPr algn="ctr" indent="0" marL="0">
              <a:buNone/>
            </a:pPr>
            <a:r>
              <a:rPr lang="en-US" sz="54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ig</a:t>
            </a:r>
            <a:endParaRPr lang="en-US" sz="54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bg>
      <p:bgPr>
        <a:solidFill>
          <a:srgbClr val="FFF9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0040" y="274320"/>
            <a:ext cx="1234440" cy="457200"/>
          </a:xfrm>
          <a:prstGeom prst="roundRect">
            <a:avLst>
              <a:gd name="adj" fmla="val 50000"/>
            </a:avLst>
          </a:prstGeom>
          <a:solidFill>
            <a:srgbClr val="FF5D5D"/>
          </a:solidFill>
          <a:ln/>
        </p:spPr>
      </p:sp>
      <p:sp>
        <p:nvSpPr>
          <p:cNvPr id="3" name="Text 1"/>
          <p:cNvSpPr/>
          <p:nvPr/>
        </p:nvSpPr>
        <p:spPr>
          <a:xfrm>
            <a:off x="320040" y="274320"/>
            <a:ext cx="12344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8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DAY 1</a:t>
            </a:r>
            <a:endParaRPr lang="en-US" sz="1800" dirty="0"/>
          </a:p>
        </p:txBody>
      </p:sp>
      <p:sp>
        <p:nvSpPr>
          <p:cNvPr id="4" name="Shape 2"/>
          <p:cNvSpPr/>
          <p:nvPr/>
        </p:nvSpPr>
        <p:spPr>
          <a:xfrm>
            <a:off x="7452360" y="274320"/>
            <a:ext cx="1371600" cy="457200"/>
          </a:xfrm>
          <a:prstGeom prst="roundRect">
            <a:avLst>
              <a:gd name="adj" fmla="val 50000"/>
            </a:avLst>
          </a:prstGeom>
          <a:solidFill>
            <a:srgbClr val="241F4E"/>
          </a:solidFill>
          <a:ln/>
        </p:spPr>
      </p:sp>
      <p:sp>
        <p:nvSpPr>
          <p:cNvPr id="5" name="Text 3"/>
          <p:cNvSpPr/>
          <p:nvPr/>
        </p:nvSpPr>
        <p:spPr>
          <a:xfrm>
            <a:off x="7452360" y="274320"/>
            <a:ext cx="1371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GAME</a:t>
            </a:r>
            <a:endParaRPr lang="en-US" sz="1400" dirty="0"/>
          </a:p>
        </p:txBody>
      </p:sp>
      <p:sp>
        <p:nvSpPr>
          <p:cNvPr id="6" name="Shape 4"/>
          <p:cNvSpPr/>
          <p:nvPr/>
        </p:nvSpPr>
        <p:spPr>
          <a:xfrm>
            <a:off x="1463040" y="868680"/>
            <a:ext cx="6217920" cy="566928"/>
          </a:xfrm>
          <a:prstGeom prst="roundRect">
            <a:avLst>
              <a:gd name="adj" fmla="val 50000"/>
            </a:avLst>
          </a:prstGeom>
          <a:solidFill>
            <a:srgbClr val="241F4E"/>
          </a:solidFill>
          <a:ln/>
          <a:effectLst>
            <a:outerShdw sx="100000" sy="100000" kx="0" ky="0" algn="bl" rotWithShape="0" blurRad="101600" dist="38100" dir="5400000">
              <a:srgbClr val="000000">
                <a:alpha val="25000"/>
              </a:srgbClr>
            </a:outerShdw>
          </a:effectLst>
        </p:spPr>
      </p:sp>
      <p:sp>
        <p:nvSpPr>
          <p:cNvPr id="7" name="Text 5"/>
          <p:cNvSpPr/>
          <p:nvPr/>
        </p:nvSpPr>
        <p:spPr>
          <a:xfrm>
            <a:off x="1463040" y="868680"/>
            <a:ext cx="621792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000" dirty="0">
                <a:solidFill>
                  <a:srgbClr val="FFD23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💬  TYPE  1  or  2  IN THE CHAT</a:t>
            </a:r>
            <a:endParaRPr lang="en-US" sz="2000" dirty="0"/>
          </a:p>
        </p:txBody>
      </p:sp>
      <p:pic>
        <p:nvPicPr>
          <p:cNvPr id="8" name="Image 0" descr="gtl/s28_c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66160" y="1554480"/>
            <a:ext cx="2011680" cy="2011680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0" y="3611880"/>
            <a:ext cx="9144000" cy="6217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4600" b="1" dirty="0">
                <a:solidFill>
                  <a:srgbClr val="FF5D5D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__</a:t>
            </a:r>
            <a:pPr algn="ctr" indent="0" marL="0">
              <a:buNone/>
            </a:pPr>
            <a:r>
              <a:rPr lang="en-US" sz="46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abbit</a:t>
            </a:r>
            <a:endParaRPr lang="en-US" sz="4600" dirty="0"/>
          </a:p>
        </p:txBody>
      </p:sp>
      <p:sp>
        <p:nvSpPr>
          <p:cNvPr id="10" name="Shape 7"/>
          <p:cNvSpPr/>
          <p:nvPr/>
        </p:nvSpPr>
        <p:spPr>
          <a:xfrm>
            <a:off x="2377440" y="4315968"/>
            <a:ext cx="1828800" cy="566928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FF5D5D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2377440" y="4315968"/>
            <a:ext cx="18288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6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1   p</a:t>
            </a:r>
            <a:endParaRPr lang="en-US" sz="2600" dirty="0"/>
          </a:p>
        </p:txBody>
      </p:sp>
      <p:sp>
        <p:nvSpPr>
          <p:cNvPr id="12" name="Shape 9"/>
          <p:cNvSpPr/>
          <p:nvPr/>
        </p:nvSpPr>
        <p:spPr>
          <a:xfrm>
            <a:off x="4937760" y="4315968"/>
            <a:ext cx="1828800" cy="566928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3EE0CF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4937760" y="4315968"/>
            <a:ext cx="18288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6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2   r</a:t>
            </a:r>
            <a:endParaRPr lang="en-US" sz="26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bg>
      <p:bgPr>
        <a:solidFill>
          <a:srgbClr val="FFF9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0040" y="274320"/>
            <a:ext cx="1234440" cy="457200"/>
          </a:xfrm>
          <a:prstGeom prst="roundRect">
            <a:avLst>
              <a:gd name="adj" fmla="val 50000"/>
            </a:avLst>
          </a:prstGeom>
          <a:solidFill>
            <a:srgbClr val="FF5D5D"/>
          </a:solidFill>
          <a:ln/>
        </p:spPr>
      </p:sp>
      <p:sp>
        <p:nvSpPr>
          <p:cNvPr id="3" name="Text 1"/>
          <p:cNvSpPr/>
          <p:nvPr/>
        </p:nvSpPr>
        <p:spPr>
          <a:xfrm>
            <a:off x="320040" y="274320"/>
            <a:ext cx="12344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8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DAY 1</a:t>
            </a:r>
            <a:endParaRPr lang="en-US" sz="1800" dirty="0"/>
          </a:p>
        </p:txBody>
      </p:sp>
      <p:sp>
        <p:nvSpPr>
          <p:cNvPr id="4" name="Shape 2"/>
          <p:cNvSpPr/>
          <p:nvPr/>
        </p:nvSpPr>
        <p:spPr>
          <a:xfrm>
            <a:off x="7452360" y="274320"/>
            <a:ext cx="1371600" cy="457200"/>
          </a:xfrm>
          <a:prstGeom prst="roundRect">
            <a:avLst>
              <a:gd name="adj" fmla="val 50000"/>
            </a:avLst>
          </a:prstGeom>
          <a:solidFill>
            <a:srgbClr val="241F4E"/>
          </a:solidFill>
          <a:ln/>
        </p:spPr>
      </p:sp>
      <p:sp>
        <p:nvSpPr>
          <p:cNvPr id="5" name="Text 3"/>
          <p:cNvSpPr/>
          <p:nvPr/>
        </p:nvSpPr>
        <p:spPr>
          <a:xfrm>
            <a:off x="7452360" y="274320"/>
            <a:ext cx="1371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GAME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0" y="841248"/>
            <a:ext cx="914400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3000" dirty="0">
                <a:solidFill>
                  <a:srgbClr val="0E9488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✅  Super!</a:t>
            </a:r>
            <a:endParaRPr lang="en-US" sz="3000" dirty="0"/>
          </a:p>
        </p:txBody>
      </p:sp>
      <p:pic>
        <p:nvPicPr>
          <p:cNvPr id="7" name="Image 0" descr="gtl/s28_c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51860" y="1481328"/>
            <a:ext cx="2240280" cy="2240280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0" y="3886200"/>
            <a:ext cx="914400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5400" b="1" dirty="0">
                <a:solidFill>
                  <a:srgbClr val="FF5D5D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r</a:t>
            </a:r>
            <a:pPr algn="ctr" indent="0" marL="0">
              <a:buNone/>
            </a:pPr>
            <a:r>
              <a:rPr lang="en-US" sz="54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abbit</a:t>
            </a:r>
            <a:endParaRPr lang="en-US" sz="54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bg>
      <p:bgPr>
        <a:solidFill>
          <a:srgbClr val="FFF9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0040" y="274320"/>
            <a:ext cx="1234440" cy="457200"/>
          </a:xfrm>
          <a:prstGeom prst="roundRect">
            <a:avLst>
              <a:gd name="adj" fmla="val 50000"/>
            </a:avLst>
          </a:prstGeom>
          <a:solidFill>
            <a:srgbClr val="FF5D5D"/>
          </a:solidFill>
          <a:ln/>
        </p:spPr>
      </p:sp>
      <p:sp>
        <p:nvSpPr>
          <p:cNvPr id="3" name="Text 1"/>
          <p:cNvSpPr/>
          <p:nvPr/>
        </p:nvSpPr>
        <p:spPr>
          <a:xfrm>
            <a:off x="320040" y="274320"/>
            <a:ext cx="12344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8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DAY 1</a:t>
            </a:r>
            <a:endParaRPr lang="en-US" sz="1800" dirty="0"/>
          </a:p>
        </p:txBody>
      </p:sp>
      <p:sp>
        <p:nvSpPr>
          <p:cNvPr id="4" name="Shape 2"/>
          <p:cNvSpPr/>
          <p:nvPr/>
        </p:nvSpPr>
        <p:spPr>
          <a:xfrm>
            <a:off x="7452360" y="274320"/>
            <a:ext cx="1371600" cy="457200"/>
          </a:xfrm>
          <a:prstGeom prst="roundRect">
            <a:avLst>
              <a:gd name="adj" fmla="val 50000"/>
            </a:avLst>
          </a:prstGeom>
          <a:solidFill>
            <a:srgbClr val="241F4E"/>
          </a:solidFill>
          <a:ln/>
        </p:spPr>
      </p:sp>
      <p:sp>
        <p:nvSpPr>
          <p:cNvPr id="5" name="Text 3"/>
          <p:cNvSpPr/>
          <p:nvPr/>
        </p:nvSpPr>
        <p:spPr>
          <a:xfrm>
            <a:off x="7452360" y="274320"/>
            <a:ext cx="1371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GAME</a:t>
            </a:r>
            <a:endParaRPr lang="en-US" sz="1400" dirty="0"/>
          </a:p>
        </p:txBody>
      </p:sp>
      <p:sp>
        <p:nvSpPr>
          <p:cNvPr id="6" name="Shape 4"/>
          <p:cNvSpPr/>
          <p:nvPr/>
        </p:nvSpPr>
        <p:spPr>
          <a:xfrm>
            <a:off x="1463040" y="868680"/>
            <a:ext cx="6217920" cy="566928"/>
          </a:xfrm>
          <a:prstGeom prst="roundRect">
            <a:avLst>
              <a:gd name="adj" fmla="val 50000"/>
            </a:avLst>
          </a:prstGeom>
          <a:solidFill>
            <a:srgbClr val="241F4E"/>
          </a:solidFill>
          <a:ln/>
          <a:effectLst>
            <a:outerShdw sx="100000" sy="100000" kx="0" ky="0" algn="bl" rotWithShape="0" blurRad="101600" dist="38100" dir="5400000">
              <a:srgbClr val="000000">
                <a:alpha val="25000"/>
              </a:srgbClr>
            </a:outerShdw>
          </a:effectLst>
        </p:spPr>
      </p:sp>
      <p:sp>
        <p:nvSpPr>
          <p:cNvPr id="7" name="Text 5"/>
          <p:cNvSpPr/>
          <p:nvPr/>
        </p:nvSpPr>
        <p:spPr>
          <a:xfrm>
            <a:off x="1463040" y="868680"/>
            <a:ext cx="621792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000" dirty="0">
                <a:solidFill>
                  <a:srgbClr val="FFD23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💬  TYPE  1  or  2  IN THE CHAT</a:t>
            </a:r>
            <a:endParaRPr lang="en-US" sz="2000" dirty="0"/>
          </a:p>
        </p:txBody>
      </p:sp>
      <p:pic>
        <p:nvPicPr>
          <p:cNvPr id="8" name="Image 0" descr="gtl/s30_c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66160" y="1554480"/>
            <a:ext cx="2011680" cy="2011680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0" y="3611880"/>
            <a:ext cx="9144000" cy="6217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4600" b="1" dirty="0">
                <a:solidFill>
                  <a:srgbClr val="FF5D5D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__</a:t>
            </a:r>
            <a:pPr algn="ctr" indent="0" marL="0">
              <a:buNone/>
            </a:pPr>
            <a:r>
              <a:rPr lang="en-US" sz="46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est</a:t>
            </a:r>
            <a:endParaRPr lang="en-US" sz="4600" dirty="0"/>
          </a:p>
        </p:txBody>
      </p:sp>
      <p:sp>
        <p:nvSpPr>
          <p:cNvPr id="10" name="Shape 7"/>
          <p:cNvSpPr/>
          <p:nvPr/>
        </p:nvSpPr>
        <p:spPr>
          <a:xfrm>
            <a:off x="2377440" y="4315968"/>
            <a:ext cx="1828800" cy="566928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FF5D5D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2377440" y="4315968"/>
            <a:ext cx="18288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6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1   n</a:t>
            </a:r>
            <a:endParaRPr lang="en-US" sz="2600" dirty="0"/>
          </a:p>
        </p:txBody>
      </p:sp>
      <p:sp>
        <p:nvSpPr>
          <p:cNvPr id="12" name="Shape 9"/>
          <p:cNvSpPr/>
          <p:nvPr/>
        </p:nvSpPr>
        <p:spPr>
          <a:xfrm>
            <a:off x="4937760" y="4315968"/>
            <a:ext cx="1828800" cy="566928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3EE0CF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4937760" y="4315968"/>
            <a:ext cx="18288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6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2   h</a:t>
            </a:r>
            <a:endParaRPr lang="en-US" sz="26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bg>
      <p:bgPr>
        <a:solidFill>
          <a:srgbClr val="FFF9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0040" y="274320"/>
            <a:ext cx="1234440" cy="457200"/>
          </a:xfrm>
          <a:prstGeom prst="roundRect">
            <a:avLst>
              <a:gd name="adj" fmla="val 50000"/>
            </a:avLst>
          </a:prstGeom>
          <a:solidFill>
            <a:srgbClr val="FF5D5D"/>
          </a:solidFill>
          <a:ln/>
        </p:spPr>
      </p:sp>
      <p:sp>
        <p:nvSpPr>
          <p:cNvPr id="3" name="Text 1"/>
          <p:cNvSpPr/>
          <p:nvPr/>
        </p:nvSpPr>
        <p:spPr>
          <a:xfrm>
            <a:off x="320040" y="274320"/>
            <a:ext cx="12344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8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DAY 1</a:t>
            </a:r>
            <a:endParaRPr lang="en-US" sz="1800" dirty="0"/>
          </a:p>
        </p:txBody>
      </p:sp>
      <p:sp>
        <p:nvSpPr>
          <p:cNvPr id="4" name="Shape 2"/>
          <p:cNvSpPr/>
          <p:nvPr/>
        </p:nvSpPr>
        <p:spPr>
          <a:xfrm>
            <a:off x="7452360" y="274320"/>
            <a:ext cx="1371600" cy="457200"/>
          </a:xfrm>
          <a:prstGeom prst="roundRect">
            <a:avLst>
              <a:gd name="adj" fmla="val 50000"/>
            </a:avLst>
          </a:prstGeom>
          <a:solidFill>
            <a:srgbClr val="241F4E"/>
          </a:solidFill>
          <a:ln/>
        </p:spPr>
      </p:sp>
      <p:sp>
        <p:nvSpPr>
          <p:cNvPr id="5" name="Text 3"/>
          <p:cNvSpPr/>
          <p:nvPr/>
        </p:nvSpPr>
        <p:spPr>
          <a:xfrm>
            <a:off x="7452360" y="274320"/>
            <a:ext cx="1371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GAME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0" y="841248"/>
            <a:ext cx="914400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3000" dirty="0">
                <a:solidFill>
                  <a:srgbClr val="0E9488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✅  Great ears!</a:t>
            </a:r>
            <a:endParaRPr lang="en-US" sz="3000" dirty="0"/>
          </a:p>
        </p:txBody>
      </p:sp>
      <p:pic>
        <p:nvPicPr>
          <p:cNvPr id="7" name="Image 0" descr="gtl/s30_c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51860" y="1481328"/>
            <a:ext cx="2240280" cy="2240280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0" y="3886200"/>
            <a:ext cx="914400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5400" b="1" dirty="0">
                <a:solidFill>
                  <a:srgbClr val="FF5D5D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n</a:t>
            </a:r>
            <a:pPr algn="ctr" indent="0" marL="0">
              <a:buNone/>
            </a:pPr>
            <a:r>
              <a:rPr lang="en-US" sz="54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est</a:t>
            </a:r>
            <a:endParaRPr lang="en-US" sz="54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bg>
      <p:bgPr>
        <a:solidFill>
          <a:srgbClr val="FFF9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0040" y="274320"/>
            <a:ext cx="1234440" cy="457200"/>
          </a:xfrm>
          <a:prstGeom prst="roundRect">
            <a:avLst>
              <a:gd name="adj" fmla="val 50000"/>
            </a:avLst>
          </a:prstGeom>
          <a:solidFill>
            <a:srgbClr val="FF5D5D"/>
          </a:solidFill>
          <a:ln/>
        </p:spPr>
      </p:sp>
      <p:sp>
        <p:nvSpPr>
          <p:cNvPr id="3" name="Text 1"/>
          <p:cNvSpPr/>
          <p:nvPr/>
        </p:nvSpPr>
        <p:spPr>
          <a:xfrm>
            <a:off x="320040" y="274320"/>
            <a:ext cx="12344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8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DAY 1</a:t>
            </a:r>
            <a:endParaRPr lang="en-US" sz="1800" dirty="0"/>
          </a:p>
        </p:txBody>
      </p:sp>
      <p:sp>
        <p:nvSpPr>
          <p:cNvPr id="4" name="Shape 2"/>
          <p:cNvSpPr/>
          <p:nvPr/>
        </p:nvSpPr>
        <p:spPr>
          <a:xfrm>
            <a:off x="7452360" y="274320"/>
            <a:ext cx="1371600" cy="457200"/>
          </a:xfrm>
          <a:prstGeom prst="roundRect">
            <a:avLst>
              <a:gd name="adj" fmla="val 50000"/>
            </a:avLst>
          </a:prstGeom>
          <a:solidFill>
            <a:srgbClr val="241F4E"/>
          </a:solidFill>
          <a:ln/>
        </p:spPr>
      </p:sp>
      <p:sp>
        <p:nvSpPr>
          <p:cNvPr id="5" name="Text 3"/>
          <p:cNvSpPr/>
          <p:nvPr/>
        </p:nvSpPr>
        <p:spPr>
          <a:xfrm>
            <a:off x="7452360" y="274320"/>
            <a:ext cx="1371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GAME</a:t>
            </a:r>
            <a:endParaRPr lang="en-US" sz="1400" dirty="0"/>
          </a:p>
        </p:txBody>
      </p:sp>
      <p:sp>
        <p:nvSpPr>
          <p:cNvPr id="6" name="Shape 4"/>
          <p:cNvSpPr/>
          <p:nvPr/>
        </p:nvSpPr>
        <p:spPr>
          <a:xfrm>
            <a:off x="1463040" y="868680"/>
            <a:ext cx="6217920" cy="566928"/>
          </a:xfrm>
          <a:prstGeom prst="roundRect">
            <a:avLst>
              <a:gd name="adj" fmla="val 50000"/>
            </a:avLst>
          </a:prstGeom>
          <a:solidFill>
            <a:srgbClr val="241F4E"/>
          </a:solidFill>
          <a:ln/>
          <a:effectLst>
            <a:outerShdw sx="100000" sy="100000" kx="0" ky="0" algn="bl" rotWithShape="0" blurRad="101600" dist="38100" dir="5400000">
              <a:srgbClr val="000000">
                <a:alpha val="25000"/>
              </a:srgbClr>
            </a:outerShdw>
          </a:effectLst>
        </p:spPr>
      </p:sp>
      <p:sp>
        <p:nvSpPr>
          <p:cNvPr id="7" name="Text 5"/>
          <p:cNvSpPr/>
          <p:nvPr/>
        </p:nvSpPr>
        <p:spPr>
          <a:xfrm>
            <a:off x="1463040" y="868680"/>
            <a:ext cx="621792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000" dirty="0">
                <a:solidFill>
                  <a:srgbClr val="FFD23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💬  TYPE  1  or  2  IN THE CHAT</a:t>
            </a:r>
            <a:endParaRPr lang="en-US" sz="2000" dirty="0"/>
          </a:p>
        </p:txBody>
      </p:sp>
      <p:pic>
        <p:nvPicPr>
          <p:cNvPr id="8" name="Image 0" descr="gtl/s32_c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66160" y="1554480"/>
            <a:ext cx="2011680" cy="2011680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0" y="3611880"/>
            <a:ext cx="9144000" cy="6217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4600" b="1" dirty="0">
                <a:solidFill>
                  <a:srgbClr val="FF5D5D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__</a:t>
            </a:r>
            <a:pPr algn="ctr" indent="0" marL="0">
              <a:buNone/>
            </a:pPr>
            <a:r>
              <a:rPr lang="en-US" sz="46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ueen</a:t>
            </a:r>
            <a:endParaRPr lang="en-US" sz="4600" dirty="0"/>
          </a:p>
        </p:txBody>
      </p:sp>
      <p:sp>
        <p:nvSpPr>
          <p:cNvPr id="10" name="Shape 7"/>
          <p:cNvSpPr/>
          <p:nvPr/>
        </p:nvSpPr>
        <p:spPr>
          <a:xfrm>
            <a:off x="2377440" y="4315968"/>
            <a:ext cx="1828800" cy="566928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FF5D5D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2377440" y="4315968"/>
            <a:ext cx="18288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6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1   o</a:t>
            </a:r>
            <a:endParaRPr lang="en-US" sz="2600" dirty="0"/>
          </a:p>
        </p:txBody>
      </p:sp>
      <p:sp>
        <p:nvSpPr>
          <p:cNvPr id="12" name="Shape 9"/>
          <p:cNvSpPr/>
          <p:nvPr/>
        </p:nvSpPr>
        <p:spPr>
          <a:xfrm>
            <a:off x="4937760" y="4315968"/>
            <a:ext cx="1828800" cy="566928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3EE0CF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4937760" y="4315968"/>
            <a:ext cx="18288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6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2   q</a:t>
            </a:r>
            <a:endParaRPr lang="en-US" sz="26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bg>
      <p:bgPr>
        <a:solidFill>
          <a:srgbClr val="FFF9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0040" y="274320"/>
            <a:ext cx="1234440" cy="457200"/>
          </a:xfrm>
          <a:prstGeom prst="roundRect">
            <a:avLst>
              <a:gd name="adj" fmla="val 50000"/>
            </a:avLst>
          </a:prstGeom>
          <a:solidFill>
            <a:srgbClr val="FF5D5D"/>
          </a:solidFill>
          <a:ln/>
        </p:spPr>
      </p:sp>
      <p:sp>
        <p:nvSpPr>
          <p:cNvPr id="3" name="Text 1"/>
          <p:cNvSpPr/>
          <p:nvPr/>
        </p:nvSpPr>
        <p:spPr>
          <a:xfrm>
            <a:off x="320040" y="274320"/>
            <a:ext cx="12344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8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DAY 1</a:t>
            </a:r>
            <a:endParaRPr lang="en-US" sz="1800" dirty="0"/>
          </a:p>
        </p:txBody>
      </p:sp>
      <p:sp>
        <p:nvSpPr>
          <p:cNvPr id="4" name="Shape 2"/>
          <p:cNvSpPr/>
          <p:nvPr/>
        </p:nvSpPr>
        <p:spPr>
          <a:xfrm>
            <a:off x="7452360" y="274320"/>
            <a:ext cx="1371600" cy="457200"/>
          </a:xfrm>
          <a:prstGeom prst="roundRect">
            <a:avLst>
              <a:gd name="adj" fmla="val 50000"/>
            </a:avLst>
          </a:prstGeom>
          <a:solidFill>
            <a:srgbClr val="241F4E"/>
          </a:solidFill>
          <a:ln/>
        </p:spPr>
      </p:sp>
      <p:sp>
        <p:nvSpPr>
          <p:cNvPr id="5" name="Text 3"/>
          <p:cNvSpPr/>
          <p:nvPr/>
        </p:nvSpPr>
        <p:spPr>
          <a:xfrm>
            <a:off x="7452360" y="274320"/>
            <a:ext cx="1371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GAME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0" y="841248"/>
            <a:ext cx="914400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3000" dirty="0">
                <a:solidFill>
                  <a:srgbClr val="0E9488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✅  Great ears!</a:t>
            </a:r>
            <a:endParaRPr lang="en-US" sz="3000" dirty="0"/>
          </a:p>
        </p:txBody>
      </p:sp>
      <p:pic>
        <p:nvPicPr>
          <p:cNvPr id="7" name="Image 0" descr="gtl/s32_c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51860" y="1481328"/>
            <a:ext cx="2240280" cy="2240280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0" y="3886200"/>
            <a:ext cx="914400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5400" b="1" dirty="0">
                <a:solidFill>
                  <a:srgbClr val="FF5D5D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q</a:t>
            </a:r>
            <a:pPr algn="ctr" indent="0" marL="0">
              <a:buNone/>
            </a:pPr>
            <a:r>
              <a:rPr lang="en-US" sz="54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ueen</a:t>
            </a:r>
            <a:endParaRPr lang="en-US" sz="54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bg>
      <p:bgPr>
        <a:solidFill>
          <a:srgbClr val="FFF9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0040" y="274320"/>
            <a:ext cx="1234440" cy="457200"/>
          </a:xfrm>
          <a:prstGeom prst="roundRect">
            <a:avLst>
              <a:gd name="adj" fmla="val 50000"/>
            </a:avLst>
          </a:prstGeom>
          <a:solidFill>
            <a:srgbClr val="FF5D5D"/>
          </a:solidFill>
          <a:ln/>
        </p:spPr>
      </p:sp>
      <p:sp>
        <p:nvSpPr>
          <p:cNvPr id="3" name="Text 1"/>
          <p:cNvSpPr/>
          <p:nvPr/>
        </p:nvSpPr>
        <p:spPr>
          <a:xfrm>
            <a:off x="320040" y="274320"/>
            <a:ext cx="12344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8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DAY 1</a:t>
            </a:r>
            <a:endParaRPr lang="en-US" sz="1800" dirty="0"/>
          </a:p>
        </p:txBody>
      </p:sp>
      <p:sp>
        <p:nvSpPr>
          <p:cNvPr id="4" name="Shape 2"/>
          <p:cNvSpPr/>
          <p:nvPr/>
        </p:nvSpPr>
        <p:spPr>
          <a:xfrm>
            <a:off x="7452360" y="274320"/>
            <a:ext cx="1371600" cy="457200"/>
          </a:xfrm>
          <a:prstGeom prst="roundRect">
            <a:avLst>
              <a:gd name="adj" fmla="val 50000"/>
            </a:avLst>
          </a:prstGeom>
          <a:solidFill>
            <a:srgbClr val="241F4E"/>
          </a:solidFill>
          <a:ln/>
        </p:spPr>
      </p:sp>
      <p:sp>
        <p:nvSpPr>
          <p:cNvPr id="5" name="Text 3"/>
          <p:cNvSpPr/>
          <p:nvPr/>
        </p:nvSpPr>
        <p:spPr>
          <a:xfrm>
            <a:off x="7452360" y="274320"/>
            <a:ext cx="1371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GAME</a:t>
            </a:r>
            <a:endParaRPr lang="en-US" sz="1400" dirty="0"/>
          </a:p>
        </p:txBody>
      </p:sp>
      <p:sp>
        <p:nvSpPr>
          <p:cNvPr id="6" name="Shape 4"/>
          <p:cNvSpPr/>
          <p:nvPr/>
        </p:nvSpPr>
        <p:spPr>
          <a:xfrm>
            <a:off x="1463040" y="868680"/>
            <a:ext cx="6217920" cy="566928"/>
          </a:xfrm>
          <a:prstGeom prst="roundRect">
            <a:avLst>
              <a:gd name="adj" fmla="val 50000"/>
            </a:avLst>
          </a:prstGeom>
          <a:solidFill>
            <a:srgbClr val="241F4E"/>
          </a:solidFill>
          <a:ln/>
          <a:effectLst>
            <a:outerShdw sx="100000" sy="100000" kx="0" ky="0" algn="bl" rotWithShape="0" blurRad="101600" dist="38100" dir="5400000">
              <a:srgbClr val="000000">
                <a:alpha val="25000"/>
              </a:srgbClr>
            </a:outerShdw>
          </a:effectLst>
        </p:spPr>
      </p:sp>
      <p:sp>
        <p:nvSpPr>
          <p:cNvPr id="7" name="Text 5"/>
          <p:cNvSpPr/>
          <p:nvPr/>
        </p:nvSpPr>
        <p:spPr>
          <a:xfrm>
            <a:off x="1463040" y="868680"/>
            <a:ext cx="621792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000" dirty="0">
                <a:solidFill>
                  <a:srgbClr val="FFD23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💬  TYPE  1  or  2  IN THE CHAT</a:t>
            </a:r>
            <a:endParaRPr lang="en-US" sz="2000" dirty="0"/>
          </a:p>
        </p:txBody>
      </p:sp>
      <p:pic>
        <p:nvPicPr>
          <p:cNvPr id="8" name="Image 0" descr="gtl/s34_c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66160" y="1554480"/>
            <a:ext cx="2011680" cy="2011680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0" y="3611880"/>
            <a:ext cx="9144000" cy="6217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4600" b="1" dirty="0">
                <a:solidFill>
                  <a:srgbClr val="FF5D5D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__</a:t>
            </a:r>
            <a:pPr algn="ctr" indent="0" marL="0">
              <a:buNone/>
            </a:pPr>
            <a:r>
              <a:rPr lang="en-US" sz="46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un</a:t>
            </a:r>
            <a:endParaRPr lang="en-US" sz="4600" dirty="0"/>
          </a:p>
        </p:txBody>
      </p:sp>
      <p:sp>
        <p:nvSpPr>
          <p:cNvPr id="10" name="Shape 7"/>
          <p:cNvSpPr/>
          <p:nvPr/>
        </p:nvSpPr>
        <p:spPr>
          <a:xfrm>
            <a:off x="2377440" y="4315968"/>
            <a:ext cx="1828800" cy="566928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FF5D5D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2377440" y="4315968"/>
            <a:ext cx="18288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6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1   s</a:t>
            </a:r>
            <a:endParaRPr lang="en-US" sz="2600" dirty="0"/>
          </a:p>
        </p:txBody>
      </p:sp>
      <p:sp>
        <p:nvSpPr>
          <p:cNvPr id="12" name="Shape 9"/>
          <p:cNvSpPr/>
          <p:nvPr/>
        </p:nvSpPr>
        <p:spPr>
          <a:xfrm>
            <a:off x="4937760" y="4315968"/>
            <a:ext cx="1828800" cy="566928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3EE0CF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4937760" y="4315968"/>
            <a:ext cx="18288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6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2   b</a:t>
            </a:r>
            <a:endParaRPr lang="en-US" sz="26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bg>
      <p:bgPr>
        <a:solidFill>
          <a:srgbClr val="FFF9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0040" y="274320"/>
            <a:ext cx="1234440" cy="457200"/>
          </a:xfrm>
          <a:prstGeom prst="roundRect">
            <a:avLst>
              <a:gd name="adj" fmla="val 50000"/>
            </a:avLst>
          </a:prstGeom>
          <a:solidFill>
            <a:srgbClr val="FF5D5D"/>
          </a:solidFill>
          <a:ln/>
        </p:spPr>
      </p:sp>
      <p:sp>
        <p:nvSpPr>
          <p:cNvPr id="3" name="Text 1"/>
          <p:cNvSpPr/>
          <p:nvPr/>
        </p:nvSpPr>
        <p:spPr>
          <a:xfrm>
            <a:off x="320040" y="274320"/>
            <a:ext cx="12344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8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DAY 1</a:t>
            </a:r>
            <a:endParaRPr lang="en-US" sz="1800" dirty="0"/>
          </a:p>
        </p:txBody>
      </p:sp>
      <p:sp>
        <p:nvSpPr>
          <p:cNvPr id="4" name="Shape 2"/>
          <p:cNvSpPr/>
          <p:nvPr/>
        </p:nvSpPr>
        <p:spPr>
          <a:xfrm>
            <a:off x="7452360" y="274320"/>
            <a:ext cx="1371600" cy="457200"/>
          </a:xfrm>
          <a:prstGeom prst="roundRect">
            <a:avLst>
              <a:gd name="adj" fmla="val 50000"/>
            </a:avLst>
          </a:prstGeom>
          <a:solidFill>
            <a:srgbClr val="241F4E"/>
          </a:solidFill>
          <a:ln/>
        </p:spPr>
      </p:sp>
      <p:sp>
        <p:nvSpPr>
          <p:cNvPr id="5" name="Text 3"/>
          <p:cNvSpPr/>
          <p:nvPr/>
        </p:nvSpPr>
        <p:spPr>
          <a:xfrm>
            <a:off x="7452360" y="274320"/>
            <a:ext cx="1371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GAME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0" y="841248"/>
            <a:ext cx="914400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3000" dirty="0">
                <a:solidFill>
                  <a:srgbClr val="0E9488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✅  Great ears!</a:t>
            </a:r>
            <a:endParaRPr lang="en-US" sz="3000" dirty="0"/>
          </a:p>
        </p:txBody>
      </p:sp>
      <p:pic>
        <p:nvPicPr>
          <p:cNvPr id="7" name="Image 0" descr="gtl/s34_c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51860" y="1481328"/>
            <a:ext cx="2240280" cy="2240280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0" y="3886200"/>
            <a:ext cx="914400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5400" b="1" dirty="0">
                <a:solidFill>
                  <a:srgbClr val="FF5D5D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s</a:t>
            </a:r>
            <a:pPr algn="ctr" indent="0" marL="0">
              <a:buNone/>
            </a:pPr>
            <a:r>
              <a:rPr lang="en-US" sz="54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un</a:t>
            </a:r>
            <a:endParaRPr lang="en-US" sz="54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bg>
      <p:bgPr>
        <a:solidFill>
          <a:srgbClr val="FFF9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0040" y="274320"/>
            <a:ext cx="1234440" cy="457200"/>
          </a:xfrm>
          <a:prstGeom prst="roundRect">
            <a:avLst>
              <a:gd name="adj" fmla="val 50000"/>
            </a:avLst>
          </a:prstGeom>
          <a:solidFill>
            <a:srgbClr val="FF5D5D"/>
          </a:solidFill>
          <a:ln/>
        </p:spPr>
      </p:sp>
      <p:sp>
        <p:nvSpPr>
          <p:cNvPr id="3" name="Text 1"/>
          <p:cNvSpPr/>
          <p:nvPr/>
        </p:nvSpPr>
        <p:spPr>
          <a:xfrm>
            <a:off x="320040" y="274320"/>
            <a:ext cx="12344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8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DAY 1</a:t>
            </a:r>
            <a:endParaRPr lang="en-US" sz="1800" dirty="0"/>
          </a:p>
        </p:txBody>
      </p:sp>
      <p:sp>
        <p:nvSpPr>
          <p:cNvPr id="4" name="Shape 2"/>
          <p:cNvSpPr/>
          <p:nvPr/>
        </p:nvSpPr>
        <p:spPr>
          <a:xfrm>
            <a:off x="7452360" y="274320"/>
            <a:ext cx="1371600" cy="457200"/>
          </a:xfrm>
          <a:prstGeom prst="roundRect">
            <a:avLst>
              <a:gd name="adj" fmla="val 50000"/>
            </a:avLst>
          </a:prstGeom>
          <a:solidFill>
            <a:srgbClr val="241F4E"/>
          </a:solidFill>
          <a:ln/>
        </p:spPr>
      </p:sp>
      <p:sp>
        <p:nvSpPr>
          <p:cNvPr id="5" name="Text 3"/>
          <p:cNvSpPr/>
          <p:nvPr/>
        </p:nvSpPr>
        <p:spPr>
          <a:xfrm>
            <a:off x="7452360" y="274320"/>
            <a:ext cx="1371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GAME</a:t>
            </a:r>
            <a:endParaRPr lang="en-US" sz="1400" dirty="0"/>
          </a:p>
        </p:txBody>
      </p:sp>
      <p:sp>
        <p:nvSpPr>
          <p:cNvPr id="6" name="Shape 4"/>
          <p:cNvSpPr/>
          <p:nvPr/>
        </p:nvSpPr>
        <p:spPr>
          <a:xfrm>
            <a:off x="1463040" y="868680"/>
            <a:ext cx="6217920" cy="566928"/>
          </a:xfrm>
          <a:prstGeom prst="roundRect">
            <a:avLst>
              <a:gd name="adj" fmla="val 50000"/>
            </a:avLst>
          </a:prstGeom>
          <a:solidFill>
            <a:srgbClr val="241F4E"/>
          </a:solidFill>
          <a:ln/>
          <a:effectLst>
            <a:outerShdw sx="100000" sy="100000" kx="0" ky="0" algn="bl" rotWithShape="0" blurRad="101600" dist="38100" dir="5400000">
              <a:srgbClr val="000000">
                <a:alpha val="25000"/>
              </a:srgbClr>
            </a:outerShdw>
          </a:effectLst>
        </p:spPr>
      </p:sp>
      <p:sp>
        <p:nvSpPr>
          <p:cNvPr id="7" name="Text 5"/>
          <p:cNvSpPr/>
          <p:nvPr/>
        </p:nvSpPr>
        <p:spPr>
          <a:xfrm>
            <a:off x="1463040" y="868680"/>
            <a:ext cx="621792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000" dirty="0">
                <a:solidFill>
                  <a:srgbClr val="FFD23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💬  TYPE  1  or  2  IN THE CHAT</a:t>
            </a:r>
            <a:endParaRPr lang="en-US" sz="2000" dirty="0"/>
          </a:p>
        </p:txBody>
      </p:sp>
      <p:pic>
        <p:nvPicPr>
          <p:cNvPr id="8" name="Image 0" descr="gtl/s36_c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66160" y="1554480"/>
            <a:ext cx="2011680" cy="2011680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0" y="3611880"/>
            <a:ext cx="9144000" cy="6217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4600" b="1" dirty="0">
                <a:solidFill>
                  <a:srgbClr val="FF5D5D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__</a:t>
            </a:r>
            <a:pPr algn="ctr" indent="0" marL="0">
              <a:buNone/>
            </a:pPr>
            <a:r>
              <a:rPr lang="en-US" sz="46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urtle</a:t>
            </a:r>
            <a:endParaRPr lang="en-US" sz="4600" dirty="0"/>
          </a:p>
        </p:txBody>
      </p:sp>
      <p:sp>
        <p:nvSpPr>
          <p:cNvPr id="10" name="Shape 7"/>
          <p:cNvSpPr/>
          <p:nvPr/>
        </p:nvSpPr>
        <p:spPr>
          <a:xfrm>
            <a:off x="2377440" y="4315968"/>
            <a:ext cx="1828800" cy="566928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FF5D5D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2377440" y="4315968"/>
            <a:ext cx="18288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6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1   t</a:t>
            </a:r>
            <a:endParaRPr lang="en-US" sz="2600" dirty="0"/>
          </a:p>
        </p:txBody>
      </p:sp>
      <p:sp>
        <p:nvSpPr>
          <p:cNvPr id="12" name="Shape 9"/>
          <p:cNvSpPr/>
          <p:nvPr/>
        </p:nvSpPr>
        <p:spPr>
          <a:xfrm>
            <a:off x="4937760" y="4315968"/>
            <a:ext cx="1828800" cy="566928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3EE0CF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4937760" y="4315968"/>
            <a:ext cx="18288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6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2   l</a:t>
            </a:r>
            <a:endParaRPr lang="en-US" sz="2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9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0040" y="274320"/>
            <a:ext cx="1234440" cy="457200"/>
          </a:xfrm>
          <a:prstGeom prst="roundRect">
            <a:avLst>
              <a:gd name="adj" fmla="val 50000"/>
            </a:avLst>
          </a:prstGeom>
          <a:solidFill>
            <a:srgbClr val="FF5D5D"/>
          </a:solidFill>
          <a:ln/>
        </p:spPr>
      </p:sp>
      <p:sp>
        <p:nvSpPr>
          <p:cNvPr id="3" name="Text 1"/>
          <p:cNvSpPr/>
          <p:nvPr/>
        </p:nvSpPr>
        <p:spPr>
          <a:xfrm>
            <a:off x="320040" y="274320"/>
            <a:ext cx="12344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8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DAY 1</a:t>
            </a:r>
            <a:endParaRPr lang="en-US" sz="1800" dirty="0"/>
          </a:p>
        </p:txBody>
      </p:sp>
      <p:sp>
        <p:nvSpPr>
          <p:cNvPr id="4" name="Shape 2"/>
          <p:cNvSpPr/>
          <p:nvPr/>
        </p:nvSpPr>
        <p:spPr>
          <a:xfrm>
            <a:off x="7452360" y="274320"/>
            <a:ext cx="1371600" cy="457200"/>
          </a:xfrm>
          <a:prstGeom prst="roundRect">
            <a:avLst>
              <a:gd name="adj" fmla="val 50000"/>
            </a:avLst>
          </a:prstGeom>
          <a:solidFill>
            <a:srgbClr val="241F4E"/>
          </a:solidFill>
          <a:ln/>
        </p:spPr>
      </p:sp>
      <p:sp>
        <p:nvSpPr>
          <p:cNvPr id="5" name="Text 3"/>
          <p:cNvSpPr/>
          <p:nvPr/>
        </p:nvSpPr>
        <p:spPr>
          <a:xfrm>
            <a:off x="7452360" y="274320"/>
            <a:ext cx="1371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GAME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0" y="841248"/>
            <a:ext cx="914400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3000" dirty="0">
                <a:solidFill>
                  <a:srgbClr val="0E9488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✅  Super!</a:t>
            </a:r>
            <a:endParaRPr lang="en-US" sz="3000" dirty="0"/>
          </a:p>
        </p:txBody>
      </p:sp>
      <p:pic>
        <p:nvPicPr>
          <p:cNvPr id="7" name="Image 0" descr="gtl/s00_c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51860" y="1481328"/>
            <a:ext cx="2240280" cy="2240280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0" y="3886200"/>
            <a:ext cx="914400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5400" b="1" dirty="0">
                <a:solidFill>
                  <a:srgbClr val="FF5D5D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g</a:t>
            </a:r>
            <a:pPr algn="ctr" indent="0" marL="0">
              <a:buNone/>
            </a:pPr>
            <a:r>
              <a:rPr lang="en-US" sz="54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iraffe</a:t>
            </a:r>
            <a:endParaRPr lang="en-US" sz="54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bg>
      <p:bgPr>
        <a:solidFill>
          <a:srgbClr val="FFF9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0040" y="274320"/>
            <a:ext cx="1234440" cy="457200"/>
          </a:xfrm>
          <a:prstGeom prst="roundRect">
            <a:avLst>
              <a:gd name="adj" fmla="val 50000"/>
            </a:avLst>
          </a:prstGeom>
          <a:solidFill>
            <a:srgbClr val="FF5D5D"/>
          </a:solidFill>
          <a:ln/>
        </p:spPr>
      </p:sp>
      <p:sp>
        <p:nvSpPr>
          <p:cNvPr id="3" name="Text 1"/>
          <p:cNvSpPr/>
          <p:nvPr/>
        </p:nvSpPr>
        <p:spPr>
          <a:xfrm>
            <a:off x="320040" y="274320"/>
            <a:ext cx="12344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8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DAY 1</a:t>
            </a:r>
            <a:endParaRPr lang="en-US" sz="1800" dirty="0"/>
          </a:p>
        </p:txBody>
      </p:sp>
      <p:sp>
        <p:nvSpPr>
          <p:cNvPr id="4" name="Shape 2"/>
          <p:cNvSpPr/>
          <p:nvPr/>
        </p:nvSpPr>
        <p:spPr>
          <a:xfrm>
            <a:off x="7452360" y="274320"/>
            <a:ext cx="1371600" cy="457200"/>
          </a:xfrm>
          <a:prstGeom prst="roundRect">
            <a:avLst>
              <a:gd name="adj" fmla="val 50000"/>
            </a:avLst>
          </a:prstGeom>
          <a:solidFill>
            <a:srgbClr val="241F4E"/>
          </a:solidFill>
          <a:ln/>
        </p:spPr>
      </p:sp>
      <p:sp>
        <p:nvSpPr>
          <p:cNvPr id="5" name="Text 3"/>
          <p:cNvSpPr/>
          <p:nvPr/>
        </p:nvSpPr>
        <p:spPr>
          <a:xfrm>
            <a:off x="7452360" y="274320"/>
            <a:ext cx="1371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GAME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0" y="841248"/>
            <a:ext cx="914400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3000" dirty="0">
                <a:solidFill>
                  <a:srgbClr val="0E9488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✅  Great ears!</a:t>
            </a:r>
            <a:endParaRPr lang="en-US" sz="3000" dirty="0"/>
          </a:p>
        </p:txBody>
      </p:sp>
      <p:pic>
        <p:nvPicPr>
          <p:cNvPr id="7" name="Image 0" descr="gtl/s36_c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51860" y="1481328"/>
            <a:ext cx="2240280" cy="2240280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0" y="3886200"/>
            <a:ext cx="914400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5400" b="1" dirty="0">
                <a:solidFill>
                  <a:srgbClr val="FF5D5D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t</a:t>
            </a:r>
            <a:pPr algn="ctr" indent="0" marL="0">
              <a:buNone/>
            </a:pPr>
            <a:r>
              <a:rPr lang="en-US" sz="54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urtle</a:t>
            </a:r>
            <a:endParaRPr lang="en-US" sz="54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bg>
      <p:bgPr>
        <a:solidFill>
          <a:srgbClr val="FFF9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0040" y="274320"/>
            <a:ext cx="1234440" cy="457200"/>
          </a:xfrm>
          <a:prstGeom prst="roundRect">
            <a:avLst>
              <a:gd name="adj" fmla="val 50000"/>
            </a:avLst>
          </a:prstGeom>
          <a:solidFill>
            <a:srgbClr val="FF5D5D"/>
          </a:solidFill>
          <a:ln/>
        </p:spPr>
      </p:sp>
      <p:sp>
        <p:nvSpPr>
          <p:cNvPr id="3" name="Text 1"/>
          <p:cNvSpPr/>
          <p:nvPr/>
        </p:nvSpPr>
        <p:spPr>
          <a:xfrm>
            <a:off x="320040" y="274320"/>
            <a:ext cx="12344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8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DAY 1</a:t>
            </a:r>
            <a:endParaRPr lang="en-US" sz="1800" dirty="0"/>
          </a:p>
        </p:txBody>
      </p:sp>
      <p:sp>
        <p:nvSpPr>
          <p:cNvPr id="4" name="Shape 2"/>
          <p:cNvSpPr/>
          <p:nvPr/>
        </p:nvSpPr>
        <p:spPr>
          <a:xfrm>
            <a:off x="7452360" y="274320"/>
            <a:ext cx="1371600" cy="457200"/>
          </a:xfrm>
          <a:prstGeom prst="roundRect">
            <a:avLst>
              <a:gd name="adj" fmla="val 50000"/>
            </a:avLst>
          </a:prstGeom>
          <a:solidFill>
            <a:srgbClr val="241F4E"/>
          </a:solidFill>
          <a:ln/>
        </p:spPr>
      </p:sp>
      <p:sp>
        <p:nvSpPr>
          <p:cNvPr id="5" name="Text 3"/>
          <p:cNvSpPr/>
          <p:nvPr/>
        </p:nvSpPr>
        <p:spPr>
          <a:xfrm>
            <a:off x="7452360" y="274320"/>
            <a:ext cx="1371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GAME</a:t>
            </a:r>
            <a:endParaRPr lang="en-US" sz="1400" dirty="0"/>
          </a:p>
        </p:txBody>
      </p:sp>
      <p:sp>
        <p:nvSpPr>
          <p:cNvPr id="6" name="Shape 4"/>
          <p:cNvSpPr/>
          <p:nvPr/>
        </p:nvSpPr>
        <p:spPr>
          <a:xfrm>
            <a:off x="1463040" y="868680"/>
            <a:ext cx="6217920" cy="566928"/>
          </a:xfrm>
          <a:prstGeom prst="roundRect">
            <a:avLst>
              <a:gd name="adj" fmla="val 50000"/>
            </a:avLst>
          </a:prstGeom>
          <a:solidFill>
            <a:srgbClr val="241F4E"/>
          </a:solidFill>
          <a:ln/>
          <a:effectLst>
            <a:outerShdw sx="100000" sy="100000" kx="0" ky="0" algn="bl" rotWithShape="0" blurRad="101600" dist="38100" dir="5400000">
              <a:srgbClr val="000000">
                <a:alpha val="25000"/>
              </a:srgbClr>
            </a:outerShdw>
          </a:effectLst>
        </p:spPr>
      </p:sp>
      <p:sp>
        <p:nvSpPr>
          <p:cNvPr id="7" name="Text 5"/>
          <p:cNvSpPr/>
          <p:nvPr/>
        </p:nvSpPr>
        <p:spPr>
          <a:xfrm>
            <a:off x="1463040" y="868680"/>
            <a:ext cx="621792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000" dirty="0">
                <a:solidFill>
                  <a:srgbClr val="FFD23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💬  TYPE  1  or  2  IN THE CHAT</a:t>
            </a:r>
            <a:endParaRPr lang="en-US" sz="2000" dirty="0"/>
          </a:p>
        </p:txBody>
      </p:sp>
      <p:pic>
        <p:nvPicPr>
          <p:cNvPr id="8" name="Image 0" descr="gtl/s38_c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66160" y="1554480"/>
            <a:ext cx="2011680" cy="2011680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0" y="3611880"/>
            <a:ext cx="9144000" cy="6217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4600" b="1" dirty="0">
                <a:solidFill>
                  <a:srgbClr val="FF5D5D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__</a:t>
            </a:r>
            <a:pPr algn="ctr" indent="0" marL="0">
              <a:buNone/>
            </a:pPr>
            <a:r>
              <a:rPr lang="en-US" sz="46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mbrella</a:t>
            </a:r>
            <a:endParaRPr lang="en-US" sz="4600" dirty="0"/>
          </a:p>
        </p:txBody>
      </p:sp>
      <p:sp>
        <p:nvSpPr>
          <p:cNvPr id="10" name="Shape 7"/>
          <p:cNvSpPr/>
          <p:nvPr/>
        </p:nvSpPr>
        <p:spPr>
          <a:xfrm>
            <a:off x="2377440" y="4315968"/>
            <a:ext cx="1828800" cy="566928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FF5D5D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2377440" y="4315968"/>
            <a:ext cx="18288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6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1   n</a:t>
            </a:r>
            <a:endParaRPr lang="en-US" sz="2600" dirty="0"/>
          </a:p>
        </p:txBody>
      </p:sp>
      <p:sp>
        <p:nvSpPr>
          <p:cNvPr id="12" name="Shape 9"/>
          <p:cNvSpPr/>
          <p:nvPr/>
        </p:nvSpPr>
        <p:spPr>
          <a:xfrm>
            <a:off x="4937760" y="4315968"/>
            <a:ext cx="1828800" cy="566928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3EE0CF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4937760" y="4315968"/>
            <a:ext cx="18288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6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2   u</a:t>
            </a:r>
            <a:endParaRPr lang="en-US" sz="26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bg>
      <p:bgPr>
        <a:solidFill>
          <a:srgbClr val="FFF9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0040" y="274320"/>
            <a:ext cx="1234440" cy="457200"/>
          </a:xfrm>
          <a:prstGeom prst="roundRect">
            <a:avLst>
              <a:gd name="adj" fmla="val 50000"/>
            </a:avLst>
          </a:prstGeom>
          <a:solidFill>
            <a:srgbClr val="FF5D5D"/>
          </a:solidFill>
          <a:ln/>
        </p:spPr>
      </p:sp>
      <p:sp>
        <p:nvSpPr>
          <p:cNvPr id="3" name="Text 1"/>
          <p:cNvSpPr/>
          <p:nvPr/>
        </p:nvSpPr>
        <p:spPr>
          <a:xfrm>
            <a:off x="320040" y="274320"/>
            <a:ext cx="12344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8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DAY 1</a:t>
            </a:r>
            <a:endParaRPr lang="en-US" sz="1800" dirty="0"/>
          </a:p>
        </p:txBody>
      </p:sp>
      <p:sp>
        <p:nvSpPr>
          <p:cNvPr id="4" name="Shape 2"/>
          <p:cNvSpPr/>
          <p:nvPr/>
        </p:nvSpPr>
        <p:spPr>
          <a:xfrm>
            <a:off x="7452360" y="274320"/>
            <a:ext cx="1371600" cy="457200"/>
          </a:xfrm>
          <a:prstGeom prst="roundRect">
            <a:avLst>
              <a:gd name="adj" fmla="val 50000"/>
            </a:avLst>
          </a:prstGeom>
          <a:solidFill>
            <a:srgbClr val="241F4E"/>
          </a:solidFill>
          <a:ln/>
        </p:spPr>
      </p:sp>
      <p:sp>
        <p:nvSpPr>
          <p:cNvPr id="5" name="Text 3"/>
          <p:cNvSpPr/>
          <p:nvPr/>
        </p:nvSpPr>
        <p:spPr>
          <a:xfrm>
            <a:off x="7452360" y="274320"/>
            <a:ext cx="1371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GAME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0" y="841248"/>
            <a:ext cx="914400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3000" dirty="0">
                <a:solidFill>
                  <a:srgbClr val="0E9488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✅  You got it!</a:t>
            </a:r>
            <a:endParaRPr lang="en-US" sz="3000" dirty="0"/>
          </a:p>
        </p:txBody>
      </p:sp>
      <p:pic>
        <p:nvPicPr>
          <p:cNvPr id="7" name="Image 0" descr="gtl/s38_c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51860" y="1481328"/>
            <a:ext cx="2240280" cy="2240280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0" y="3886200"/>
            <a:ext cx="914400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5400" b="1" dirty="0">
                <a:solidFill>
                  <a:srgbClr val="FF5D5D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u</a:t>
            </a:r>
            <a:pPr algn="ctr" indent="0" marL="0">
              <a:buNone/>
            </a:pPr>
            <a:r>
              <a:rPr lang="en-US" sz="54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mbrella</a:t>
            </a:r>
            <a:endParaRPr lang="en-US" sz="54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bg>
      <p:bgPr>
        <a:solidFill>
          <a:srgbClr val="FFF9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0040" y="274320"/>
            <a:ext cx="1234440" cy="457200"/>
          </a:xfrm>
          <a:prstGeom prst="roundRect">
            <a:avLst>
              <a:gd name="adj" fmla="val 50000"/>
            </a:avLst>
          </a:prstGeom>
          <a:solidFill>
            <a:srgbClr val="FF5D5D"/>
          </a:solidFill>
          <a:ln/>
        </p:spPr>
      </p:sp>
      <p:sp>
        <p:nvSpPr>
          <p:cNvPr id="3" name="Text 1"/>
          <p:cNvSpPr/>
          <p:nvPr/>
        </p:nvSpPr>
        <p:spPr>
          <a:xfrm>
            <a:off x="320040" y="274320"/>
            <a:ext cx="12344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8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DAY 1</a:t>
            </a:r>
            <a:endParaRPr lang="en-US" sz="1800" dirty="0"/>
          </a:p>
        </p:txBody>
      </p:sp>
      <p:sp>
        <p:nvSpPr>
          <p:cNvPr id="4" name="Shape 2"/>
          <p:cNvSpPr/>
          <p:nvPr/>
        </p:nvSpPr>
        <p:spPr>
          <a:xfrm>
            <a:off x="7452360" y="274320"/>
            <a:ext cx="1371600" cy="457200"/>
          </a:xfrm>
          <a:prstGeom prst="roundRect">
            <a:avLst>
              <a:gd name="adj" fmla="val 50000"/>
            </a:avLst>
          </a:prstGeom>
          <a:solidFill>
            <a:srgbClr val="241F4E"/>
          </a:solidFill>
          <a:ln/>
        </p:spPr>
      </p:sp>
      <p:sp>
        <p:nvSpPr>
          <p:cNvPr id="5" name="Text 3"/>
          <p:cNvSpPr/>
          <p:nvPr/>
        </p:nvSpPr>
        <p:spPr>
          <a:xfrm>
            <a:off x="7452360" y="274320"/>
            <a:ext cx="1371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GAME</a:t>
            </a:r>
            <a:endParaRPr lang="en-US" sz="1400" dirty="0"/>
          </a:p>
        </p:txBody>
      </p:sp>
      <p:sp>
        <p:nvSpPr>
          <p:cNvPr id="6" name="Shape 4"/>
          <p:cNvSpPr/>
          <p:nvPr/>
        </p:nvSpPr>
        <p:spPr>
          <a:xfrm>
            <a:off x="1463040" y="868680"/>
            <a:ext cx="6217920" cy="566928"/>
          </a:xfrm>
          <a:prstGeom prst="roundRect">
            <a:avLst>
              <a:gd name="adj" fmla="val 50000"/>
            </a:avLst>
          </a:prstGeom>
          <a:solidFill>
            <a:srgbClr val="241F4E"/>
          </a:solidFill>
          <a:ln/>
          <a:effectLst>
            <a:outerShdw sx="100000" sy="100000" kx="0" ky="0" algn="bl" rotWithShape="0" blurRad="101600" dist="38100" dir="5400000">
              <a:srgbClr val="000000">
                <a:alpha val="25000"/>
              </a:srgbClr>
            </a:outerShdw>
          </a:effectLst>
        </p:spPr>
      </p:sp>
      <p:sp>
        <p:nvSpPr>
          <p:cNvPr id="7" name="Text 5"/>
          <p:cNvSpPr/>
          <p:nvPr/>
        </p:nvSpPr>
        <p:spPr>
          <a:xfrm>
            <a:off x="1463040" y="868680"/>
            <a:ext cx="621792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000" dirty="0">
                <a:solidFill>
                  <a:srgbClr val="FFD23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💬  TYPE  1  or  2  IN THE CHAT</a:t>
            </a:r>
            <a:endParaRPr lang="en-US" sz="2000" dirty="0"/>
          </a:p>
        </p:txBody>
      </p:sp>
      <p:pic>
        <p:nvPicPr>
          <p:cNvPr id="8" name="Image 0" descr="gtl/s40_c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66160" y="1554480"/>
            <a:ext cx="2011680" cy="2011680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0" y="3611880"/>
            <a:ext cx="9144000" cy="6217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4600" b="1" dirty="0">
                <a:solidFill>
                  <a:srgbClr val="FF5D5D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__</a:t>
            </a:r>
            <a:pPr algn="ctr" indent="0" marL="0">
              <a:buNone/>
            </a:pPr>
            <a:r>
              <a:rPr lang="en-US" sz="46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an</a:t>
            </a:r>
            <a:endParaRPr lang="en-US" sz="4600" dirty="0"/>
          </a:p>
        </p:txBody>
      </p:sp>
      <p:sp>
        <p:nvSpPr>
          <p:cNvPr id="10" name="Shape 7"/>
          <p:cNvSpPr/>
          <p:nvPr/>
        </p:nvSpPr>
        <p:spPr>
          <a:xfrm>
            <a:off x="2377440" y="4315968"/>
            <a:ext cx="1828800" cy="566928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FF5D5D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2377440" y="4315968"/>
            <a:ext cx="18288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6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1   y</a:t>
            </a:r>
            <a:endParaRPr lang="en-US" sz="2600" dirty="0"/>
          </a:p>
        </p:txBody>
      </p:sp>
      <p:sp>
        <p:nvSpPr>
          <p:cNvPr id="12" name="Shape 9"/>
          <p:cNvSpPr/>
          <p:nvPr/>
        </p:nvSpPr>
        <p:spPr>
          <a:xfrm>
            <a:off x="4937760" y="4315968"/>
            <a:ext cx="1828800" cy="566928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3EE0CF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4937760" y="4315968"/>
            <a:ext cx="18288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6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2   v</a:t>
            </a:r>
            <a:endParaRPr lang="en-US" sz="26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bg>
      <p:bgPr>
        <a:solidFill>
          <a:srgbClr val="FFF9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0040" y="274320"/>
            <a:ext cx="1234440" cy="457200"/>
          </a:xfrm>
          <a:prstGeom prst="roundRect">
            <a:avLst>
              <a:gd name="adj" fmla="val 50000"/>
            </a:avLst>
          </a:prstGeom>
          <a:solidFill>
            <a:srgbClr val="FF5D5D"/>
          </a:solidFill>
          <a:ln/>
        </p:spPr>
      </p:sp>
      <p:sp>
        <p:nvSpPr>
          <p:cNvPr id="3" name="Text 1"/>
          <p:cNvSpPr/>
          <p:nvPr/>
        </p:nvSpPr>
        <p:spPr>
          <a:xfrm>
            <a:off x="320040" y="274320"/>
            <a:ext cx="12344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8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DAY 1</a:t>
            </a:r>
            <a:endParaRPr lang="en-US" sz="1800" dirty="0"/>
          </a:p>
        </p:txBody>
      </p:sp>
      <p:sp>
        <p:nvSpPr>
          <p:cNvPr id="4" name="Shape 2"/>
          <p:cNvSpPr/>
          <p:nvPr/>
        </p:nvSpPr>
        <p:spPr>
          <a:xfrm>
            <a:off x="7452360" y="274320"/>
            <a:ext cx="1371600" cy="457200"/>
          </a:xfrm>
          <a:prstGeom prst="roundRect">
            <a:avLst>
              <a:gd name="adj" fmla="val 50000"/>
            </a:avLst>
          </a:prstGeom>
          <a:solidFill>
            <a:srgbClr val="241F4E"/>
          </a:solidFill>
          <a:ln/>
        </p:spPr>
      </p:sp>
      <p:sp>
        <p:nvSpPr>
          <p:cNvPr id="5" name="Text 3"/>
          <p:cNvSpPr/>
          <p:nvPr/>
        </p:nvSpPr>
        <p:spPr>
          <a:xfrm>
            <a:off x="7452360" y="274320"/>
            <a:ext cx="1371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GAME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0" y="841248"/>
            <a:ext cx="914400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3000" dirty="0">
                <a:solidFill>
                  <a:srgbClr val="0E9488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✅  Super!</a:t>
            </a:r>
            <a:endParaRPr lang="en-US" sz="3000" dirty="0"/>
          </a:p>
        </p:txBody>
      </p:sp>
      <p:pic>
        <p:nvPicPr>
          <p:cNvPr id="7" name="Image 0" descr="gtl/s40_c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51860" y="1481328"/>
            <a:ext cx="2240280" cy="2240280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0" y="3886200"/>
            <a:ext cx="914400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5400" b="1" dirty="0">
                <a:solidFill>
                  <a:srgbClr val="FF5D5D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v</a:t>
            </a:r>
            <a:pPr algn="ctr" indent="0" marL="0">
              <a:buNone/>
            </a:pPr>
            <a:r>
              <a:rPr lang="en-US" sz="54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an</a:t>
            </a:r>
            <a:endParaRPr lang="en-US" sz="54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bg>
      <p:bgPr>
        <a:solidFill>
          <a:srgbClr val="FFF9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0040" y="274320"/>
            <a:ext cx="1234440" cy="457200"/>
          </a:xfrm>
          <a:prstGeom prst="roundRect">
            <a:avLst>
              <a:gd name="adj" fmla="val 50000"/>
            </a:avLst>
          </a:prstGeom>
          <a:solidFill>
            <a:srgbClr val="FF5D5D"/>
          </a:solidFill>
          <a:ln/>
        </p:spPr>
      </p:sp>
      <p:sp>
        <p:nvSpPr>
          <p:cNvPr id="3" name="Text 1"/>
          <p:cNvSpPr/>
          <p:nvPr/>
        </p:nvSpPr>
        <p:spPr>
          <a:xfrm>
            <a:off x="320040" y="274320"/>
            <a:ext cx="12344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8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DAY 1</a:t>
            </a:r>
            <a:endParaRPr lang="en-US" sz="1800" dirty="0"/>
          </a:p>
        </p:txBody>
      </p:sp>
      <p:sp>
        <p:nvSpPr>
          <p:cNvPr id="4" name="Shape 2"/>
          <p:cNvSpPr/>
          <p:nvPr/>
        </p:nvSpPr>
        <p:spPr>
          <a:xfrm>
            <a:off x="7452360" y="274320"/>
            <a:ext cx="1371600" cy="457200"/>
          </a:xfrm>
          <a:prstGeom prst="roundRect">
            <a:avLst>
              <a:gd name="adj" fmla="val 50000"/>
            </a:avLst>
          </a:prstGeom>
          <a:solidFill>
            <a:srgbClr val="241F4E"/>
          </a:solidFill>
          <a:ln/>
        </p:spPr>
      </p:sp>
      <p:sp>
        <p:nvSpPr>
          <p:cNvPr id="5" name="Text 3"/>
          <p:cNvSpPr/>
          <p:nvPr/>
        </p:nvSpPr>
        <p:spPr>
          <a:xfrm>
            <a:off x="7452360" y="274320"/>
            <a:ext cx="1371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GAME</a:t>
            </a:r>
            <a:endParaRPr lang="en-US" sz="1400" dirty="0"/>
          </a:p>
        </p:txBody>
      </p:sp>
      <p:sp>
        <p:nvSpPr>
          <p:cNvPr id="6" name="Shape 4"/>
          <p:cNvSpPr/>
          <p:nvPr/>
        </p:nvSpPr>
        <p:spPr>
          <a:xfrm>
            <a:off x="1463040" y="868680"/>
            <a:ext cx="6217920" cy="566928"/>
          </a:xfrm>
          <a:prstGeom prst="roundRect">
            <a:avLst>
              <a:gd name="adj" fmla="val 50000"/>
            </a:avLst>
          </a:prstGeom>
          <a:solidFill>
            <a:srgbClr val="241F4E"/>
          </a:solidFill>
          <a:ln/>
          <a:effectLst>
            <a:outerShdw sx="100000" sy="100000" kx="0" ky="0" algn="bl" rotWithShape="0" blurRad="101600" dist="38100" dir="5400000">
              <a:srgbClr val="000000">
                <a:alpha val="25000"/>
              </a:srgbClr>
            </a:outerShdw>
          </a:effectLst>
        </p:spPr>
      </p:sp>
      <p:sp>
        <p:nvSpPr>
          <p:cNvPr id="7" name="Text 5"/>
          <p:cNvSpPr/>
          <p:nvPr/>
        </p:nvSpPr>
        <p:spPr>
          <a:xfrm>
            <a:off x="1463040" y="868680"/>
            <a:ext cx="621792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000" dirty="0">
                <a:solidFill>
                  <a:srgbClr val="FFD23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💬  TYPE  1  or  2  IN THE CHAT</a:t>
            </a:r>
            <a:endParaRPr lang="en-US" sz="2000" dirty="0"/>
          </a:p>
        </p:txBody>
      </p:sp>
      <p:pic>
        <p:nvPicPr>
          <p:cNvPr id="8" name="Image 0" descr="gtl/s42_c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66160" y="1554480"/>
            <a:ext cx="2011680" cy="2011680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0" y="3611880"/>
            <a:ext cx="9144000" cy="6217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4600" b="1" dirty="0">
                <a:solidFill>
                  <a:srgbClr val="FF5D5D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__</a:t>
            </a:r>
            <a:pPr algn="ctr" indent="0" marL="0">
              <a:buNone/>
            </a:pPr>
            <a:r>
              <a:rPr lang="en-US" sz="46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o-yo</a:t>
            </a:r>
            <a:endParaRPr lang="en-US" sz="4600" dirty="0"/>
          </a:p>
        </p:txBody>
      </p:sp>
      <p:sp>
        <p:nvSpPr>
          <p:cNvPr id="10" name="Shape 7"/>
          <p:cNvSpPr/>
          <p:nvPr/>
        </p:nvSpPr>
        <p:spPr>
          <a:xfrm>
            <a:off x="2377440" y="4315968"/>
            <a:ext cx="1828800" cy="566928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FF5D5D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2377440" y="4315968"/>
            <a:ext cx="18288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6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1   y</a:t>
            </a:r>
            <a:endParaRPr lang="en-US" sz="2600" dirty="0"/>
          </a:p>
        </p:txBody>
      </p:sp>
      <p:sp>
        <p:nvSpPr>
          <p:cNvPr id="12" name="Shape 9"/>
          <p:cNvSpPr/>
          <p:nvPr/>
        </p:nvSpPr>
        <p:spPr>
          <a:xfrm>
            <a:off x="4937760" y="4315968"/>
            <a:ext cx="1828800" cy="566928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3EE0CF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4937760" y="4315968"/>
            <a:ext cx="18288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6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2   v</a:t>
            </a:r>
            <a:endParaRPr lang="en-US" sz="26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bg>
      <p:bgPr>
        <a:solidFill>
          <a:srgbClr val="FFF9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0040" y="274320"/>
            <a:ext cx="1234440" cy="457200"/>
          </a:xfrm>
          <a:prstGeom prst="roundRect">
            <a:avLst>
              <a:gd name="adj" fmla="val 50000"/>
            </a:avLst>
          </a:prstGeom>
          <a:solidFill>
            <a:srgbClr val="FF5D5D"/>
          </a:solidFill>
          <a:ln/>
        </p:spPr>
      </p:sp>
      <p:sp>
        <p:nvSpPr>
          <p:cNvPr id="3" name="Text 1"/>
          <p:cNvSpPr/>
          <p:nvPr/>
        </p:nvSpPr>
        <p:spPr>
          <a:xfrm>
            <a:off x="320040" y="274320"/>
            <a:ext cx="12344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8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DAY 1</a:t>
            </a:r>
            <a:endParaRPr lang="en-US" sz="1800" dirty="0"/>
          </a:p>
        </p:txBody>
      </p:sp>
      <p:sp>
        <p:nvSpPr>
          <p:cNvPr id="4" name="Shape 2"/>
          <p:cNvSpPr/>
          <p:nvPr/>
        </p:nvSpPr>
        <p:spPr>
          <a:xfrm>
            <a:off x="7452360" y="274320"/>
            <a:ext cx="1371600" cy="457200"/>
          </a:xfrm>
          <a:prstGeom prst="roundRect">
            <a:avLst>
              <a:gd name="adj" fmla="val 50000"/>
            </a:avLst>
          </a:prstGeom>
          <a:solidFill>
            <a:srgbClr val="241F4E"/>
          </a:solidFill>
          <a:ln/>
        </p:spPr>
      </p:sp>
      <p:sp>
        <p:nvSpPr>
          <p:cNvPr id="5" name="Text 3"/>
          <p:cNvSpPr/>
          <p:nvPr/>
        </p:nvSpPr>
        <p:spPr>
          <a:xfrm>
            <a:off x="7452360" y="274320"/>
            <a:ext cx="1371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GAME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0" y="841248"/>
            <a:ext cx="914400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3000" dirty="0">
                <a:solidFill>
                  <a:srgbClr val="0E9488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✅  Great ears!</a:t>
            </a:r>
            <a:endParaRPr lang="en-US" sz="3000" dirty="0"/>
          </a:p>
        </p:txBody>
      </p:sp>
      <p:pic>
        <p:nvPicPr>
          <p:cNvPr id="7" name="Image 0" descr="gtl/s42_c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51860" y="1481328"/>
            <a:ext cx="2240280" cy="2240280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0" y="3886200"/>
            <a:ext cx="914400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5400" b="1" dirty="0">
                <a:solidFill>
                  <a:srgbClr val="FF5D5D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y</a:t>
            </a:r>
            <a:pPr algn="ctr" indent="0" marL="0">
              <a:buNone/>
            </a:pPr>
            <a:r>
              <a:rPr lang="en-US" sz="54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o-yo</a:t>
            </a:r>
            <a:endParaRPr lang="en-US" sz="54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bg>
      <p:bgPr>
        <a:solidFill>
          <a:srgbClr val="FFF9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0040" y="274320"/>
            <a:ext cx="1234440" cy="457200"/>
          </a:xfrm>
          <a:prstGeom prst="roundRect">
            <a:avLst>
              <a:gd name="adj" fmla="val 50000"/>
            </a:avLst>
          </a:prstGeom>
          <a:solidFill>
            <a:srgbClr val="FF5D5D"/>
          </a:solidFill>
          <a:ln/>
        </p:spPr>
      </p:sp>
      <p:sp>
        <p:nvSpPr>
          <p:cNvPr id="3" name="Text 1"/>
          <p:cNvSpPr/>
          <p:nvPr/>
        </p:nvSpPr>
        <p:spPr>
          <a:xfrm>
            <a:off x="320040" y="274320"/>
            <a:ext cx="12344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8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DAY 1</a:t>
            </a:r>
            <a:endParaRPr lang="en-US" sz="1800" dirty="0"/>
          </a:p>
        </p:txBody>
      </p:sp>
      <p:sp>
        <p:nvSpPr>
          <p:cNvPr id="4" name="Shape 2"/>
          <p:cNvSpPr/>
          <p:nvPr/>
        </p:nvSpPr>
        <p:spPr>
          <a:xfrm>
            <a:off x="7452360" y="274320"/>
            <a:ext cx="1371600" cy="457200"/>
          </a:xfrm>
          <a:prstGeom prst="roundRect">
            <a:avLst>
              <a:gd name="adj" fmla="val 50000"/>
            </a:avLst>
          </a:prstGeom>
          <a:solidFill>
            <a:srgbClr val="241F4E"/>
          </a:solidFill>
          <a:ln/>
        </p:spPr>
      </p:sp>
      <p:sp>
        <p:nvSpPr>
          <p:cNvPr id="5" name="Text 3"/>
          <p:cNvSpPr/>
          <p:nvPr/>
        </p:nvSpPr>
        <p:spPr>
          <a:xfrm>
            <a:off x="7452360" y="274320"/>
            <a:ext cx="1371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GAME</a:t>
            </a:r>
            <a:endParaRPr lang="en-US" sz="1400" dirty="0"/>
          </a:p>
        </p:txBody>
      </p:sp>
      <p:sp>
        <p:nvSpPr>
          <p:cNvPr id="6" name="Shape 4"/>
          <p:cNvSpPr/>
          <p:nvPr/>
        </p:nvSpPr>
        <p:spPr>
          <a:xfrm>
            <a:off x="1463040" y="868680"/>
            <a:ext cx="6217920" cy="566928"/>
          </a:xfrm>
          <a:prstGeom prst="roundRect">
            <a:avLst>
              <a:gd name="adj" fmla="val 50000"/>
            </a:avLst>
          </a:prstGeom>
          <a:solidFill>
            <a:srgbClr val="241F4E"/>
          </a:solidFill>
          <a:ln/>
          <a:effectLst>
            <a:outerShdw sx="100000" sy="100000" kx="0" ky="0" algn="bl" rotWithShape="0" blurRad="101600" dist="38100" dir="5400000">
              <a:srgbClr val="000000">
                <a:alpha val="25000"/>
              </a:srgbClr>
            </a:outerShdw>
          </a:effectLst>
        </p:spPr>
      </p:sp>
      <p:sp>
        <p:nvSpPr>
          <p:cNvPr id="7" name="Text 5"/>
          <p:cNvSpPr/>
          <p:nvPr/>
        </p:nvSpPr>
        <p:spPr>
          <a:xfrm>
            <a:off x="1463040" y="868680"/>
            <a:ext cx="621792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000" dirty="0">
                <a:solidFill>
                  <a:srgbClr val="FFD23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💬  TYPE  1  or  2  IN THE CHAT</a:t>
            </a:r>
            <a:endParaRPr lang="en-US" sz="2000" dirty="0"/>
          </a:p>
        </p:txBody>
      </p:sp>
      <p:pic>
        <p:nvPicPr>
          <p:cNvPr id="8" name="Image 0" descr="gtl/s44_c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66160" y="1554480"/>
            <a:ext cx="2011680" cy="2011680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0" y="3611880"/>
            <a:ext cx="9144000" cy="6217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4600" b="1" dirty="0">
                <a:solidFill>
                  <a:srgbClr val="FF5D5D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__</a:t>
            </a:r>
            <a:pPr algn="ctr" indent="0" marL="0">
              <a:buNone/>
            </a:pPr>
            <a:r>
              <a:rPr lang="en-US" sz="46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atermelon</a:t>
            </a:r>
            <a:endParaRPr lang="en-US" sz="4600" dirty="0"/>
          </a:p>
        </p:txBody>
      </p:sp>
      <p:sp>
        <p:nvSpPr>
          <p:cNvPr id="10" name="Shape 7"/>
          <p:cNvSpPr/>
          <p:nvPr/>
        </p:nvSpPr>
        <p:spPr>
          <a:xfrm>
            <a:off x="2377440" y="4315968"/>
            <a:ext cx="1828800" cy="566928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FF5D5D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2377440" y="4315968"/>
            <a:ext cx="18288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6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1   m</a:t>
            </a:r>
            <a:endParaRPr lang="en-US" sz="2600" dirty="0"/>
          </a:p>
        </p:txBody>
      </p:sp>
      <p:sp>
        <p:nvSpPr>
          <p:cNvPr id="12" name="Shape 9"/>
          <p:cNvSpPr/>
          <p:nvPr/>
        </p:nvSpPr>
        <p:spPr>
          <a:xfrm>
            <a:off x="4937760" y="4315968"/>
            <a:ext cx="1828800" cy="566928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3EE0CF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4937760" y="4315968"/>
            <a:ext cx="18288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6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2   w</a:t>
            </a:r>
            <a:endParaRPr lang="en-US" sz="260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bg>
      <p:bgPr>
        <a:solidFill>
          <a:srgbClr val="FFF9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0040" y="274320"/>
            <a:ext cx="1234440" cy="457200"/>
          </a:xfrm>
          <a:prstGeom prst="roundRect">
            <a:avLst>
              <a:gd name="adj" fmla="val 50000"/>
            </a:avLst>
          </a:prstGeom>
          <a:solidFill>
            <a:srgbClr val="FF5D5D"/>
          </a:solidFill>
          <a:ln/>
        </p:spPr>
      </p:sp>
      <p:sp>
        <p:nvSpPr>
          <p:cNvPr id="3" name="Text 1"/>
          <p:cNvSpPr/>
          <p:nvPr/>
        </p:nvSpPr>
        <p:spPr>
          <a:xfrm>
            <a:off x="320040" y="274320"/>
            <a:ext cx="12344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8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DAY 1</a:t>
            </a:r>
            <a:endParaRPr lang="en-US" sz="1800" dirty="0"/>
          </a:p>
        </p:txBody>
      </p:sp>
      <p:sp>
        <p:nvSpPr>
          <p:cNvPr id="4" name="Shape 2"/>
          <p:cNvSpPr/>
          <p:nvPr/>
        </p:nvSpPr>
        <p:spPr>
          <a:xfrm>
            <a:off x="7452360" y="274320"/>
            <a:ext cx="1371600" cy="457200"/>
          </a:xfrm>
          <a:prstGeom prst="roundRect">
            <a:avLst>
              <a:gd name="adj" fmla="val 50000"/>
            </a:avLst>
          </a:prstGeom>
          <a:solidFill>
            <a:srgbClr val="241F4E"/>
          </a:solidFill>
          <a:ln/>
        </p:spPr>
      </p:sp>
      <p:sp>
        <p:nvSpPr>
          <p:cNvPr id="5" name="Text 3"/>
          <p:cNvSpPr/>
          <p:nvPr/>
        </p:nvSpPr>
        <p:spPr>
          <a:xfrm>
            <a:off x="7452360" y="274320"/>
            <a:ext cx="1371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GAME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0" y="841248"/>
            <a:ext cx="914400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3000" dirty="0">
                <a:solidFill>
                  <a:srgbClr val="0E9488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✅  You got it!</a:t>
            </a:r>
            <a:endParaRPr lang="en-US" sz="3000" dirty="0"/>
          </a:p>
        </p:txBody>
      </p:sp>
      <p:pic>
        <p:nvPicPr>
          <p:cNvPr id="7" name="Image 0" descr="gtl/s44_c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51860" y="1481328"/>
            <a:ext cx="2240280" cy="2240280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0" y="3886200"/>
            <a:ext cx="914400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5400" b="1" dirty="0">
                <a:solidFill>
                  <a:srgbClr val="FF5D5D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w</a:t>
            </a:r>
            <a:pPr algn="ctr" indent="0" marL="0">
              <a:buNone/>
            </a:pPr>
            <a:r>
              <a:rPr lang="en-US" sz="54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atermelon</a:t>
            </a:r>
            <a:endParaRPr lang="en-US" sz="540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bg>
      <p:bgPr>
        <a:solidFill>
          <a:srgbClr val="FFF9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0040" y="274320"/>
            <a:ext cx="1234440" cy="457200"/>
          </a:xfrm>
          <a:prstGeom prst="roundRect">
            <a:avLst>
              <a:gd name="adj" fmla="val 50000"/>
            </a:avLst>
          </a:prstGeom>
          <a:solidFill>
            <a:srgbClr val="FF5D5D"/>
          </a:solidFill>
          <a:ln/>
        </p:spPr>
      </p:sp>
      <p:sp>
        <p:nvSpPr>
          <p:cNvPr id="3" name="Text 1"/>
          <p:cNvSpPr/>
          <p:nvPr/>
        </p:nvSpPr>
        <p:spPr>
          <a:xfrm>
            <a:off x="320040" y="274320"/>
            <a:ext cx="12344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8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DAY 1</a:t>
            </a:r>
            <a:endParaRPr lang="en-US" sz="1800" dirty="0"/>
          </a:p>
        </p:txBody>
      </p:sp>
      <p:sp>
        <p:nvSpPr>
          <p:cNvPr id="4" name="Shape 2"/>
          <p:cNvSpPr/>
          <p:nvPr/>
        </p:nvSpPr>
        <p:spPr>
          <a:xfrm>
            <a:off x="7452360" y="274320"/>
            <a:ext cx="1371600" cy="457200"/>
          </a:xfrm>
          <a:prstGeom prst="roundRect">
            <a:avLst>
              <a:gd name="adj" fmla="val 50000"/>
            </a:avLst>
          </a:prstGeom>
          <a:solidFill>
            <a:srgbClr val="241F4E"/>
          </a:solidFill>
          <a:ln/>
        </p:spPr>
      </p:sp>
      <p:sp>
        <p:nvSpPr>
          <p:cNvPr id="5" name="Text 3"/>
          <p:cNvSpPr/>
          <p:nvPr/>
        </p:nvSpPr>
        <p:spPr>
          <a:xfrm>
            <a:off x="7452360" y="274320"/>
            <a:ext cx="1371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GAME</a:t>
            </a:r>
            <a:endParaRPr lang="en-US" sz="1400" dirty="0"/>
          </a:p>
        </p:txBody>
      </p:sp>
      <p:sp>
        <p:nvSpPr>
          <p:cNvPr id="6" name="Shape 4"/>
          <p:cNvSpPr/>
          <p:nvPr/>
        </p:nvSpPr>
        <p:spPr>
          <a:xfrm>
            <a:off x="1463040" y="868680"/>
            <a:ext cx="6217920" cy="566928"/>
          </a:xfrm>
          <a:prstGeom prst="roundRect">
            <a:avLst>
              <a:gd name="adj" fmla="val 50000"/>
            </a:avLst>
          </a:prstGeom>
          <a:solidFill>
            <a:srgbClr val="241F4E"/>
          </a:solidFill>
          <a:ln/>
          <a:effectLst>
            <a:outerShdw sx="100000" sy="100000" kx="0" ky="0" algn="bl" rotWithShape="0" blurRad="101600" dist="38100" dir="5400000">
              <a:srgbClr val="000000">
                <a:alpha val="25000"/>
              </a:srgbClr>
            </a:outerShdw>
          </a:effectLst>
        </p:spPr>
      </p:sp>
      <p:sp>
        <p:nvSpPr>
          <p:cNvPr id="7" name="Text 5"/>
          <p:cNvSpPr/>
          <p:nvPr/>
        </p:nvSpPr>
        <p:spPr>
          <a:xfrm>
            <a:off x="1463040" y="868680"/>
            <a:ext cx="621792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000" dirty="0">
                <a:solidFill>
                  <a:srgbClr val="FFD23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💬  TYPE  1  or  2  IN THE CHAT</a:t>
            </a:r>
            <a:endParaRPr lang="en-US" sz="2000" dirty="0"/>
          </a:p>
        </p:txBody>
      </p:sp>
      <p:pic>
        <p:nvPicPr>
          <p:cNvPr id="8" name="Image 0" descr="gtl/s46_c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00961" y="1554480"/>
            <a:ext cx="1342078" cy="2011680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0" y="3611880"/>
            <a:ext cx="9144000" cy="6217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4600" b="1" dirty="0">
                <a:solidFill>
                  <a:srgbClr val="FF5D5D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__</a:t>
            </a:r>
            <a:pPr algn="ctr" indent="0" marL="0">
              <a:buNone/>
            </a:pPr>
            <a:r>
              <a:rPr lang="en-US" sz="46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-ray</a:t>
            </a:r>
            <a:endParaRPr lang="en-US" sz="4600" dirty="0"/>
          </a:p>
        </p:txBody>
      </p:sp>
      <p:sp>
        <p:nvSpPr>
          <p:cNvPr id="10" name="Shape 7"/>
          <p:cNvSpPr/>
          <p:nvPr/>
        </p:nvSpPr>
        <p:spPr>
          <a:xfrm>
            <a:off x="2377440" y="4315968"/>
            <a:ext cx="1828800" cy="566928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FF5D5D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2377440" y="4315968"/>
            <a:ext cx="18288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6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1   x</a:t>
            </a:r>
            <a:endParaRPr lang="en-US" sz="2600" dirty="0"/>
          </a:p>
        </p:txBody>
      </p:sp>
      <p:sp>
        <p:nvSpPr>
          <p:cNvPr id="12" name="Shape 9"/>
          <p:cNvSpPr/>
          <p:nvPr/>
        </p:nvSpPr>
        <p:spPr>
          <a:xfrm>
            <a:off x="4937760" y="4315968"/>
            <a:ext cx="1828800" cy="566928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3EE0CF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4937760" y="4315968"/>
            <a:ext cx="18288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6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2   k</a:t>
            </a:r>
            <a:endParaRPr lang="en-US" sz="2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9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0040" y="274320"/>
            <a:ext cx="1234440" cy="457200"/>
          </a:xfrm>
          <a:prstGeom prst="roundRect">
            <a:avLst>
              <a:gd name="adj" fmla="val 50000"/>
            </a:avLst>
          </a:prstGeom>
          <a:solidFill>
            <a:srgbClr val="FF5D5D"/>
          </a:solidFill>
          <a:ln/>
        </p:spPr>
      </p:sp>
      <p:sp>
        <p:nvSpPr>
          <p:cNvPr id="3" name="Text 1"/>
          <p:cNvSpPr/>
          <p:nvPr/>
        </p:nvSpPr>
        <p:spPr>
          <a:xfrm>
            <a:off x="320040" y="274320"/>
            <a:ext cx="12344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8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DAY 1</a:t>
            </a:r>
            <a:endParaRPr lang="en-US" sz="1800" dirty="0"/>
          </a:p>
        </p:txBody>
      </p:sp>
      <p:sp>
        <p:nvSpPr>
          <p:cNvPr id="4" name="Shape 2"/>
          <p:cNvSpPr/>
          <p:nvPr/>
        </p:nvSpPr>
        <p:spPr>
          <a:xfrm>
            <a:off x="7452360" y="274320"/>
            <a:ext cx="1371600" cy="457200"/>
          </a:xfrm>
          <a:prstGeom prst="roundRect">
            <a:avLst>
              <a:gd name="adj" fmla="val 50000"/>
            </a:avLst>
          </a:prstGeom>
          <a:solidFill>
            <a:srgbClr val="241F4E"/>
          </a:solidFill>
          <a:ln/>
        </p:spPr>
      </p:sp>
      <p:sp>
        <p:nvSpPr>
          <p:cNvPr id="5" name="Text 3"/>
          <p:cNvSpPr/>
          <p:nvPr/>
        </p:nvSpPr>
        <p:spPr>
          <a:xfrm>
            <a:off x="7452360" y="274320"/>
            <a:ext cx="1371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GAME</a:t>
            </a:r>
            <a:endParaRPr lang="en-US" sz="1400" dirty="0"/>
          </a:p>
        </p:txBody>
      </p:sp>
      <p:sp>
        <p:nvSpPr>
          <p:cNvPr id="6" name="Shape 4"/>
          <p:cNvSpPr/>
          <p:nvPr/>
        </p:nvSpPr>
        <p:spPr>
          <a:xfrm>
            <a:off x="1463040" y="868680"/>
            <a:ext cx="6217920" cy="566928"/>
          </a:xfrm>
          <a:prstGeom prst="roundRect">
            <a:avLst>
              <a:gd name="adj" fmla="val 50000"/>
            </a:avLst>
          </a:prstGeom>
          <a:solidFill>
            <a:srgbClr val="241F4E"/>
          </a:solidFill>
          <a:ln/>
          <a:effectLst>
            <a:outerShdw sx="100000" sy="100000" kx="0" ky="0" algn="bl" rotWithShape="0" blurRad="101600" dist="38100" dir="5400000">
              <a:srgbClr val="000000">
                <a:alpha val="25000"/>
              </a:srgbClr>
            </a:outerShdw>
          </a:effectLst>
        </p:spPr>
      </p:sp>
      <p:sp>
        <p:nvSpPr>
          <p:cNvPr id="7" name="Text 5"/>
          <p:cNvSpPr/>
          <p:nvPr/>
        </p:nvSpPr>
        <p:spPr>
          <a:xfrm>
            <a:off x="1463040" y="868680"/>
            <a:ext cx="621792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000" dirty="0">
                <a:solidFill>
                  <a:srgbClr val="FFD23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💬  TYPE  1  or  2  IN THE CHAT</a:t>
            </a:r>
            <a:endParaRPr lang="en-US" sz="2000" dirty="0"/>
          </a:p>
        </p:txBody>
      </p:sp>
      <p:pic>
        <p:nvPicPr>
          <p:cNvPr id="8" name="Image 0" descr="gtl/s02_c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66160" y="1554480"/>
            <a:ext cx="2011680" cy="2011680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0" y="3611880"/>
            <a:ext cx="9144000" cy="6217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4600" b="1" dirty="0">
                <a:solidFill>
                  <a:srgbClr val="FF5D5D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__</a:t>
            </a:r>
            <a:pPr algn="ctr" indent="0" marL="0">
              <a:buNone/>
            </a:pPr>
            <a:r>
              <a:rPr lang="en-US" sz="46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pple</a:t>
            </a:r>
            <a:endParaRPr lang="en-US" sz="4600" dirty="0"/>
          </a:p>
        </p:txBody>
      </p:sp>
      <p:sp>
        <p:nvSpPr>
          <p:cNvPr id="10" name="Shape 7"/>
          <p:cNvSpPr/>
          <p:nvPr/>
        </p:nvSpPr>
        <p:spPr>
          <a:xfrm>
            <a:off x="2377440" y="4315968"/>
            <a:ext cx="1828800" cy="566928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FF5D5D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2377440" y="4315968"/>
            <a:ext cx="18288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6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1   a</a:t>
            </a:r>
            <a:endParaRPr lang="en-US" sz="2600" dirty="0"/>
          </a:p>
        </p:txBody>
      </p:sp>
      <p:sp>
        <p:nvSpPr>
          <p:cNvPr id="12" name="Shape 9"/>
          <p:cNvSpPr/>
          <p:nvPr/>
        </p:nvSpPr>
        <p:spPr>
          <a:xfrm>
            <a:off x="4937760" y="4315968"/>
            <a:ext cx="1828800" cy="566928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3EE0CF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4937760" y="4315968"/>
            <a:ext cx="18288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6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2   v</a:t>
            </a:r>
            <a:endParaRPr lang="en-US" sz="26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bg>
      <p:bgPr>
        <a:solidFill>
          <a:srgbClr val="FFF9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0040" y="274320"/>
            <a:ext cx="1234440" cy="457200"/>
          </a:xfrm>
          <a:prstGeom prst="roundRect">
            <a:avLst>
              <a:gd name="adj" fmla="val 50000"/>
            </a:avLst>
          </a:prstGeom>
          <a:solidFill>
            <a:srgbClr val="FF5D5D"/>
          </a:solidFill>
          <a:ln/>
        </p:spPr>
      </p:sp>
      <p:sp>
        <p:nvSpPr>
          <p:cNvPr id="3" name="Text 1"/>
          <p:cNvSpPr/>
          <p:nvPr/>
        </p:nvSpPr>
        <p:spPr>
          <a:xfrm>
            <a:off x="320040" y="274320"/>
            <a:ext cx="12344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8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DAY 1</a:t>
            </a:r>
            <a:endParaRPr lang="en-US" sz="1800" dirty="0"/>
          </a:p>
        </p:txBody>
      </p:sp>
      <p:sp>
        <p:nvSpPr>
          <p:cNvPr id="4" name="Shape 2"/>
          <p:cNvSpPr/>
          <p:nvPr/>
        </p:nvSpPr>
        <p:spPr>
          <a:xfrm>
            <a:off x="7452360" y="274320"/>
            <a:ext cx="1371600" cy="457200"/>
          </a:xfrm>
          <a:prstGeom prst="roundRect">
            <a:avLst>
              <a:gd name="adj" fmla="val 50000"/>
            </a:avLst>
          </a:prstGeom>
          <a:solidFill>
            <a:srgbClr val="241F4E"/>
          </a:solidFill>
          <a:ln/>
        </p:spPr>
      </p:sp>
      <p:sp>
        <p:nvSpPr>
          <p:cNvPr id="5" name="Text 3"/>
          <p:cNvSpPr/>
          <p:nvPr/>
        </p:nvSpPr>
        <p:spPr>
          <a:xfrm>
            <a:off x="7452360" y="274320"/>
            <a:ext cx="1371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GAME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0" y="841248"/>
            <a:ext cx="914400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3000" dirty="0">
                <a:solidFill>
                  <a:srgbClr val="0E9488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✅  Yes!</a:t>
            </a:r>
            <a:endParaRPr lang="en-US" sz="3000" dirty="0"/>
          </a:p>
        </p:txBody>
      </p:sp>
      <p:pic>
        <p:nvPicPr>
          <p:cNvPr id="7" name="Image 0" descr="gtl/s46_c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24707" y="1481328"/>
            <a:ext cx="1494587" cy="2240280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0" y="3886200"/>
            <a:ext cx="914400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5400" b="1" dirty="0">
                <a:solidFill>
                  <a:srgbClr val="FF5D5D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x</a:t>
            </a:r>
            <a:pPr algn="ctr" indent="0" marL="0">
              <a:buNone/>
            </a:pPr>
            <a:r>
              <a:rPr lang="en-US" sz="54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-ray</a:t>
            </a:r>
            <a:endParaRPr lang="en-US" sz="540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bg>
      <p:bgPr>
        <a:solidFill>
          <a:srgbClr val="FFF9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0040" y="274320"/>
            <a:ext cx="1234440" cy="457200"/>
          </a:xfrm>
          <a:prstGeom prst="roundRect">
            <a:avLst>
              <a:gd name="adj" fmla="val 50000"/>
            </a:avLst>
          </a:prstGeom>
          <a:solidFill>
            <a:srgbClr val="FF5D5D"/>
          </a:solidFill>
          <a:ln/>
        </p:spPr>
      </p:sp>
      <p:sp>
        <p:nvSpPr>
          <p:cNvPr id="3" name="Text 1"/>
          <p:cNvSpPr/>
          <p:nvPr/>
        </p:nvSpPr>
        <p:spPr>
          <a:xfrm>
            <a:off x="320040" y="274320"/>
            <a:ext cx="12344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8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DAY 1</a:t>
            </a:r>
            <a:endParaRPr lang="en-US" sz="1800" dirty="0"/>
          </a:p>
        </p:txBody>
      </p:sp>
      <p:sp>
        <p:nvSpPr>
          <p:cNvPr id="4" name="Shape 2"/>
          <p:cNvSpPr/>
          <p:nvPr/>
        </p:nvSpPr>
        <p:spPr>
          <a:xfrm>
            <a:off x="7452360" y="274320"/>
            <a:ext cx="1371600" cy="457200"/>
          </a:xfrm>
          <a:prstGeom prst="roundRect">
            <a:avLst>
              <a:gd name="adj" fmla="val 50000"/>
            </a:avLst>
          </a:prstGeom>
          <a:solidFill>
            <a:srgbClr val="241F4E"/>
          </a:solidFill>
          <a:ln/>
        </p:spPr>
      </p:sp>
      <p:sp>
        <p:nvSpPr>
          <p:cNvPr id="5" name="Text 3"/>
          <p:cNvSpPr/>
          <p:nvPr/>
        </p:nvSpPr>
        <p:spPr>
          <a:xfrm>
            <a:off x="7452360" y="274320"/>
            <a:ext cx="1371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GAME</a:t>
            </a:r>
            <a:endParaRPr lang="en-US" sz="1400" dirty="0"/>
          </a:p>
        </p:txBody>
      </p:sp>
      <p:sp>
        <p:nvSpPr>
          <p:cNvPr id="6" name="Shape 4"/>
          <p:cNvSpPr/>
          <p:nvPr/>
        </p:nvSpPr>
        <p:spPr>
          <a:xfrm>
            <a:off x="1463040" y="868680"/>
            <a:ext cx="6217920" cy="566928"/>
          </a:xfrm>
          <a:prstGeom prst="roundRect">
            <a:avLst>
              <a:gd name="adj" fmla="val 50000"/>
            </a:avLst>
          </a:prstGeom>
          <a:solidFill>
            <a:srgbClr val="241F4E"/>
          </a:solidFill>
          <a:ln/>
          <a:effectLst>
            <a:outerShdw sx="100000" sy="100000" kx="0" ky="0" algn="bl" rotWithShape="0" blurRad="101600" dist="38100" dir="5400000">
              <a:srgbClr val="000000">
                <a:alpha val="25000"/>
              </a:srgbClr>
            </a:outerShdw>
          </a:effectLst>
        </p:spPr>
      </p:sp>
      <p:sp>
        <p:nvSpPr>
          <p:cNvPr id="7" name="Text 5"/>
          <p:cNvSpPr/>
          <p:nvPr/>
        </p:nvSpPr>
        <p:spPr>
          <a:xfrm>
            <a:off x="1463040" y="868680"/>
            <a:ext cx="621792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000" dirty="0">
                <a:solidFill>
                  <a:srgbClr val="FFD23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💬  TYPE  1  or  2  IN THE CHAT</a:t>
            </a:r>
            <a:endParaRPr lang="en-US" sz="2000" dirty="0"/>
          </a:p>
        </p:txBody>
      </p:sp>
      <p:pic>
        <p:nvPicPr>
          <p:cNvPr id="8" name="Image 0" descr="gtl/s48_c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66160" y="1554480"/>
            <a:ext cx="2011680" cy="2011680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0" y="3611880"/>
            <a:ext cx="9144000" cy="6217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4600" b="1" dirty="0">
                <a:solidFill>
                  <a:srgbClr val="FF5D5D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__</a:t>
            </a:r>
            <a:pPr algn="ctr" indent="0" marL="0">
              <a:buNone/>
            </a:pPr>
            <a:r>
              <a:rPr lang="en-US" sz="46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ebra</a:t>
            </a:r>
            <a:endParaRPr lang="en-US" sz="4600" dirty="0"/>
          </a:p>
        </p:txBody>
      </p:sp>
      <p:sp>
        <p:nvSpPr>
          <p:cNvPr id="10" name="Shape 7"/>
          <p:cNvSpPr/>
          <p:nvPr/>
        </p:nvSpPr>
        <p:spPr>
          <a:xfrm>
            <a:off x="2377440" y="4315968"/>
            <a:ext cx="1828800" cy="566928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FF5D5D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2377440" y="4315968"/>
            <a:ext cx="18288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6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1   n</a:t>
            </a:r>
            <a:endParaRPr lang="en-US" sz="2600" dirty="0"/>
          </a:p>
        </p:txBody>
      </p:sp>
      <p:sp>
        <p:nvSpPr>
          <p:cNvPr id="12" name="Shape 9"/>
          <p:cNvSpPr/>
          <p:nvPr/>
        </p:nvSpPr>
        <p:spPr>
          <a:xfrm>
            <a:off x="4937760" y="4315968"/>
            <a:ext cx="1828800" cy="566928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3EE0CF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4937760" y="4315968"/>
            <a:ext cx="18288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6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2   z</a:t>
            </a:r>
            <a:endParaRPr lang="en-US" sz="2600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bg>
      <p:bgPr>
        <a:solidFill>
          <a:srgbClr val="FFF9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0040" y="274320"/>
            <a:ext cx="1234440" cy="457200"/>
          </a:xfrm>
          <a:prstGeom prst="roundRect">
            <a:avLst>
              <a:gd name="adj" fmla="val 50000"/>
            </a:avLst>
          </a:prstGeom>
          <a:solidFill>
            <a:srgbClr val="FF5D5D"/>
          </a:solidFill>
          <a:ln/>
        </p:spPr>
      </p:sp>
      <p:sp>
        <p:nvSpPr>
          <p:cNvPr id="3" name="Text 1"/>
          <p:cNvSpPr/>
          <p:nvPr/>
        </p:nvSpPr>
        <p:spPr>
          <a:xfrm>
            <a:off x="320040" y="274320"/>
            <a:ext cx="12344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8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DAY 1</a:t>
            </a:r>
            <a:endParaRPr lang="en-US" sz="1800" dirty="0"/>
          </a:p>
        </p:txBody>
      </p:sp>
      <p:sp>
        <p:nvSpPr>
          <p:cNvPr id="4" name="Shape 2"/>
          <p:cNvSpPr/>
          <p:nvPr/>
        </p:nvSpPr>
        <p:spPr>
          <a:xfrm>
            <a:off x="7452360" y="274320"/>
            <a:ext cx="1371600" cy="457200"/>
          </a:xfrm>
          <a:prstGeom prst="roundRect">
            <a:avLst>
              <a:gd name="adj" fmla="val 50000"/>
            </a:avLst>
          </a:prstGeom>
          <a:solidFill>
            <a:srgbClr val="241F4E"/>
          </a:solidFill>
          <a:ln/>
        </p:spPr>
      </p:sp>
      <p:sp>
        <p:nvSpPr>
          <p:cNvPr id="5" name="Text 3"/>
          <p:cNvSpPr/>
          <p:nvPr/>
        </p:nvSpPr>
        <p:spPr>
          <a:xfrm>
            <a:off x="7452360" y="274320"/>
            <a:ext cx="1371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GAME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0" y="841248"/>
            <a:ext cx="914400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3000" dirty="0">
                <a:solidFill>
                  <a:srgbClr val="0E9488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✅  Yes!</a:t>
            </a:r>
            <a:endParaRPr lang="en-US" sz="3000" dirty="0"/>
          </a:p>
        </p:txBody>
      </p:sp>
      <p:pic>
        <p:nvPicPr>
          <p:cNvPr id="7" name="Image 0" descr="gtl/s48_c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51860" y="1481328"/>
            <a:ext cx="2240280" cy="2240280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0" y="3886200"/>
            <a:ext cx="914400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5400" b="1" dirty="0">
                <a:solidFill>
                  <a:srgbClr val="FF5D5D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z</a:t>
            </a:r>
            <a:pPr algn="ctr" indent="0" marL="0">
              <a:buNone/>
            </a:pPr>
            <a:r>
              <a:rPr lang="en-US" sz="54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ebra</a:t>
            </a:r>
            <a:endParaRPr lang="en-US" sz="5400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bg>
      <p:bgPr>
        <a:solidFill>
          <a:srgbClr val="FFF9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0040" y="274320"/>
            <a:ext cx="1234440" cy="457200"/>
          </a:xfrm>
          <a:prstGeom prst="roundRect">
            <a:avLst>
              <a:gd name="adj" fmla="val 50000"/>
            </a:avLst>
          </a:prstGeom>
          <a:solidFill>
            <a:srgbClr val="FF5D5D"/>
          </a:solidFill>
          <a:ln/>
        </p:spPr>
      </p:sp>
      <p:sp>
        <p:nvSpPr>
          <p:cNvPr id="3" name="Text 1"/>
          <p:cNvSpPr/>
          <p:nvPr/>
        </p:nvSpPr>
        <p:spPr>
          <a:xfrm>
            <a:off x="320040" y="274320"/>
            <a:ext cx="12344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8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DAY 1</a:t>
            </a:r>
            <a:endParaRPr lang="en-US" sz="1800" dirty="0"/>
          </a:p>
        </p:txBody>
      </p:sp>
      <p:sp>
        <p:nvSpPr>
          <p:cNvPr id="4" name="Shape 2"/>
          <p:cNvSpPr/>
          <p:nvPr/>
        </p:nvSpPr>
        <p:spPr>
          <a:xfrm>
            <a:off x="7452360" y="274320"/>
            <a:ext cx="1371600" cy="457200"/>
          </a:xfrm>
          <a:prstGeom prst="roundRect">
            <a:avLst>
              <a:gd name="adj" fmla="val 50000"/>
            </a:avLst>
          </a:prstGeom>
          <a:solidFill>
            <a:srgbClr val="241F4E"/>
          </a:solidFill>
          <a:ln/>
        </p:spPr>
      </p:sp>
      <p:sp>
        <p:nvSpPr>
          <p:cNvPr id="5" name="Text 3"/>
          <p:cNvSpPr/>
          <p:nvPr/>
        </p:nvSpPr>
        <p:spPr>
          <a:xfrm>
            <a:off x="7452360" y="274320"/>
            <a:ext cx="1371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GAME</a:t>
            </a:r>
            <a:endParaRPr lang="en-US" sz="1400" dirty="0"/>
          </a:p>
        </p:txBody>
      </p:sp>
      <p:sp>
        <p:nvSpPr>
          <p:cNvPr id="6" name="Shape 4"/>
          <p:cNvSpPr/>
          <p:nvPr/>
        </p:nvSpPr>
        <p:spPr>
          <a:xfrm>
            <a:off x="1463040" y="868680"/>
            <a:ext cx="6217920" cy="566928"/>
          </a:xfrm>
          <a:prstGeom prst="roundRect">
            <a:avLst>
              <a:gd name="adj" fmla="val 50000"/>
            </a:avLst>
          </a:prstGeom>
          <a:solidFill>
            <a:srgbClr val="241F4E"/>
          </a:solidFill>
          <a:ln/>
          <a:effectLst>
            <a:outerShdw sx="100000" sy="100000" kx="0" ky="0" algn="bl" rotWithShape="0" blurRad="101600" dist="38100" dir="5400000">
              <a:srgbClr val="000000">
                <a:alpha val="25000"/>
              </a:srgbClr>
            </a:outerShdw>
          </a:effectLst>
        </p:spPr>
      </p:sp>
      <p:sp>
        <p:nvSpPr>
          <p:cNvPr id="7" name="Text 5"/>
          <p:cNvSpPr/>
          <p:nvPr/>
        </p:nvSpPr>
        <p:spPr>
          <a:xfrm>
            <a:off x="1463040" y="868680"/>
            <a:ext cx="621792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000" dirty="0">
                <a:solidFill>
                  <a:srgbClr val="FFD23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💬  TYPE  1  or  2  IN THE CHAT</a:t>
            </a:r>
            <a:endParaRPr lang="en-US" sz="2000" dirty="0"/>
          </a:p>
        </p:txBody>
      </p:sp>
      <p:pic>
        <p:nvPicPr>
          <p:cNvPr id="8" name="Image 0" descr="gtl/s50_c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66160" y="1554480"/>
            <a:ext cx="2011680" cy="2011680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0" y="3611880"/>
            <a:ext cx="9144000" cy="6217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4600" b="1" dirty="0">
                <a:solidFill>
                  <a:srgbClr val="FF5D5D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__</a:t>
            </a:r>
            <a:pPr algn="ctr" indent="0" marL="0">
              <a:buNone/>
            </a:pPr>
            <a:r>
              <a:rPr lang="en-US" sz="46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og</a:t>
            </a:r>
            <a:endParaRPr lang="en-US" sz="4600" dirty="0"/>
          </a:p>
        </p:txBody>
      </p:sp>
      <p:sp>
        <p:nvSpPr>
          <p:cNvPr id="10" name="Shape 7"/>
          <p:cNvSpPr/>
          <p:nvPr/>
        </p:nvSpPr>
        <p:spPr>
          <a:xfrm>
            <a:off x="2377440" y="4315968"/>
            <a:ext cx="1828800" cy="566928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FF5D5D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2377440" y="4315968"/>
            <a:ext cx="18288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6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1   d</a:t>
            </a:r>
            <a:endParaRPr lang="en-US" sz="2600" dirty="0"/>
          </a:p>
        </p:txBody>
      </p:sp>
      <p:sp>
        <p:nvSpPr>
          <p:cNvPr id="12" name="Shape 9"/>
          <p:cNvSpPr/>
          <p:nvPr/>
        </p:nvSpPr>
        <p:spPr>
          <a:xfrm>
            <a:off x="4937760" y="4315968"/>
            <a:ext cx="1828800" cy="566928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3EE0CF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4937760" y="4315968"/>
            <a:ext cx="18288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6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2   p</a:t>
            </a:r>
            <a:endParaRPr lang="en-US" sz="2600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bg>
      <p:bgPr>
        <a:solidFill>
          <a:srgbClr val="FFF9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0040" y="274320"/>
            <a:ext cx="1234440" cy="457200"/>
          </a:xfrm>
          <a:prstGeom prst="roundRect">
            <a:avLst>
              <a:gd name="adj" fmla="val 50000"/>
            </a:avLst>
          </a:prstGeom>
          <a:solidFill>
            <a:srgbClr val="FF5D5D"/>
          </a:solidFill>
          <a:ln/>
        </p:spPr>
      </p:sp>
      <p:sp>
        <p:nvSpPr>
          <p:cNvPr id="3" name="Text 1"/>
          <p:cNvSpPr/>
          <p:nvPr/>
        </p:nvSpPr>
        <p:spPr>
          <a:xfrm>
            <a:off x="320040" y="274320"/>
            <a:ext cx="12344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8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DAY 1</a:t>
            </a:r>
            <a:endParaRPr lang="en-US" sz="1800" dirty="0"/>
          </a:p>
        </p:txBody>
      </p:sp>
      <p:sp>
        <p:nvSpPr>
          <p:cNvPr id="4" name="Shape 2"/>
          <p:cNvSpPr/>
          <p:nvPr/>
        </p:nvSpPr>
        <p:spPr>
          <a:xfrm>
            <a:off x="7452360" y="274320"/>
            <a:ext cx="1371600" cy="457200"/>
          </a:xfrm>
          <a:prstGeom prst="roundRect">
            <a:avLst>
              <a:gd name="adj" fmla="val 50000"/>
            </a:avLst>
          </a:prstGeom>
          <a:solidFill>
            <a:srgbClr val="241F4E"/>
          </a:solidFill>
          <a:ln/>
        </p:spPr>
      </p:sp>
      <p:sp>
        <p:nvSpPr>
          <p:cNvPr id="5" name="Text 3"/>
          <p:cNvSpPr/>
          <p:nvPr/>
        </p:nvSpPr>
        <p:spPr>
          <a:xfrm>
            <a:off x="7452360" y="274320"/>
            <a:ext cx="1371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GAME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0" y="841248"/>
            <a:ext cx="914400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3000" dirty="0">
                <a:solidFill>
                  <a:srgbClr val="0E9488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✅  Great ears!</a:t>
            </a:r>
            <a:endParaRPr lang="en-US" sz="3000" dirty="0"/>
          </a:p>
        </p:txBody>
      </p:sp>
      <p:pic>
        <p:nvPicPr>
          <p:cNvPr id="7" name="Image 0" descr="gtl/s50_c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51860" y="1481328"/>
            <a:ext cx="2240280" cy="2240280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0" y="3886200"/>
            <a:ext cx="914400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5400" b="1" dirty="0">
                <a:solidFill>
                  <a:srgbClr val="FF5D5D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d</a:t>
            </a:r>
            <a:pPr algn="ctr" indent="0" marL="0">
              <a:buNone/>
            </a:pPr>
            <a:r>
              <a:rPr lang="en-US" sz="54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og</a:t>
            </a:r>
            <a:endParaRPr lang="en-US" sz="540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bg>
      <p:bgPr>
        <a:solidFill>
          <a:srgbClr val="16133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24022" y="4777454"/>
            <a:ext cx="68144" cy="68144"/>
          </a:xfrm>
          <a:prstGeom prst="ellipse">
            <a:avLst/>
          </a:prstGeom>
          <a:solidFill>
            <a:srgbClr val="FFFFFF">
              <a:alpha val="5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2446281" y="769013"/>
            <a:ext cx="71715" cy="71715"/>
          </a:xfrm>
          <a:prstGeom prst="ellipse">
            <a:avLst/>
          </a:prstGeom>
          <a:solidFill>
            <a:srgbClr val="FFFFFF">
              <a:alpha val="45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3271638" y="4330955"/>
            <a:ext cx="50835" cy="50835"/>
          </a:xfrm>
          <a:prstGeom prst="ellipse">
            <a:avLst/>
          </a:prstGeom>
          <a:solidFill>
            <a:srgbClr val="FFFFFF">
              <a:alpha val="43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2330962" y="4362264"/>
            <a:ext cx="72408" cy="72408"/>
          </a:xfrm>
          <a:prstGeom prst="ellipse">
            <a:avLst/>
          </a:prstGeom>
          <a:solidFill>
            <a:srgbClr val="FFFFFF">
              <a:alpha val="21000"/>
            </a:srgbClr>
          </a:solidFill>
          <a:ln/>
        </p:spPr>
      </p:sp>
      <p:sp>
        <p:nvSpPr>
          <p:cNvPr id="6" name="Shape 4"/>
          <p:cNvSpPr/>
          <p:nvPr/>
        </p:nvSpPr>
        <p:spPr>
          <a:xfrm>
            <a:off x="2857294" y="265507"/>
            <a:ext cx="41224" cy="41224"/>
          </a:xfrm>
          <a:prstGeom prst="ellipse">
            <a:avLst/>
          </a:prstGeom>
          <a:solidFill>
            <a:srgbClr val="FFFFFF">
              <a:alpha val="36000"/>
            </a:srgbClr>
          </a:solidFill>
          <a:ln/>
        </p:spPr>
      </p:sp>
      <p:sp>
        <p:nvSpPr>
          <p:cNvPr id="7" name="Shape 5"/>
          <p:cNvSpPr/>
          <p:nvPr/>
        </p:nvSpPr>
        <p:spPr>
          <a:xfrm>
            <a:off x="2466299" y="4392208"/>
            <a:ext cx="41876" cy="41876"/>
          </a:xfrm>
          <a:prstGeom prst="ellipse">
            <a:avLst/>
          </a:prstGeom>
          <a:solidFill>
            <a:srgbClr val="FFFFFF">
              <a:alpha val="48000"/>
            </a:srgbClr>
          </a:solidFill>
          <a:ln/>
        </p:spPr>
      </p:sp>
      <p:sp>
        <p:nvSpPr>
          <p:cNvPr id="8" name="Shape 6"/>
          <p:cNvSpPr/>
          <p:nvPr/>
        </p:nvSpPr>
        <p:spPr>
          <a:xfrm>
            <a:off x="1272221" y="775305"/>
            <a:ext cx="56447" cy="56447"/>
          </a:xfrm>
          <a:prstGeom prst="ellipse">
            <a:avLst/>
          </a:prstGeom>
          <a:solidFill>
            <a:srgbClr val="FFFFFF">
              <a:alpha val="63000"/>
            </a:srgbClr>
          </a:solidFill>
          <a:ln/>
        </p:spPr>
      </p:sp>
      <p:sp>
        <p:nvSpPr>
          <p:cNvPr id="9" name="Shape 7"/>
          <p:cNvSpPr/>
          <p:nvPr/>
        </p:nvSpPr>
        <p:spPr>
          <a:xfrm>
            <a:off x="7173880" y="4334614"/>
            <a:ext cx="36057" cy="36057"/>
          </a:xfrm>
          <a:prstGeom prst="ellipse">
            <a:avLst/>
          </a:prstGeom>
          <a:solidFill>
            <a:srgbClr val="FFFFFF">
              <a:alpha val="24000"/>
            </a:srgbClr>
          </a:solidFill>
          <a:ln/>
        </p:spPr>
      </p:sp>
      <p:sp>
        <p:nvSpPr>
          <p:cNvPr id="10" name="Shape 8"/>
          <p:cNvSpPr/>
          <p:nvPr/>
        </p:nvSpPr>
        <p:spPr>
          <a:xfrm>
            <a:off x="6796115" y="699757"/>
            <a:ext cx="59129" cy="59129"/>
          </a:xfrm>
          <a:prstGeom prst="ellipse">
            <a:avLst/>
          </a:prstGeom>
          <a:solidFill>
            <a:srgbClr val="FFFFFF">
              <a:alpha val="31000"/>
            </a:srgbClr>
          </a:solidFill>
          <a:ln/>
        </p:spPr>
      </p:sp>
      <p:sp>
        <p:nvSpPr>
          <p:cNvPr id="11" name="Shape 9"/>
          <p:cNvSpPr/>
          <p:nvPr/>
        </p:nvSpPr>
        <p:spPr>
          <a:xfrm>
            <a:off x="2437050" y="4293662"/>
            <a:ext cx="40116" cy="40116"/>
          </a:xfrm>
          <a:prstGeom prst="ellipse">
            <a:avLst/>
          </a:prstGeom>
          <a:solidFill>
            <a:srgbClr val="FFFFFF">
              <a:alpha val="35000"/>
            </a:srgbClr>
          </a:solidFill>
          <a:ln/>
        </p:spPr>
      </p:sp>
      <p:sp>
        <p:nvSpPr>
          <p:cNvPr id="12" name="Shape 10"/>
          <p:cNvSpPr/>
          <p:nvPr/>
        </p:nvSpPr>
        <p:spPr>
          <a:xfrm>
            <a:off x="7899156" y="4629052"/>
            <a:ext cx="37100" cy="37100"/>
          </a:xfrm>
          <a:prstGeom prst="ellipse">
            <a:avLst/>
          </a:prstGeom>
          <a:solidFill>
            <a:srgbClr val="FFFFFF">
              <a:alpha val="36000"/>
            </a:srgbClr>
          </a:solidFill>
          <a:ln/>
        </p:spPr>
      </p:sp>
      <p:sp>
        <p:nvSpPr>
          <p:cNvPr id="13" name="Shape 11"/>
          <p:cNvSpPr/>
          <p:nvPr/>
        </p:nvSpPr>
        <p:spPr>
          <a:xfrm>
            <a:off x="1826763" y="44993"/>
            <a:ext cx="36103" cy="36103"/>
          </a:xfrm>
          <a:prstGeom prst="ellipse">
            <a:avLst/>
          </a:prstGeom>
          <a:solidFill>
            <a:srgbClr val="FFFFFF">
              <a:alpha val="64000"/>
            </a:srgbClr>
          </a:solidFill>
          <a:ln/>
        </p:spPr>
      </p:sp>
      <p:sp>
        <p:nvSpPr>
          <p:cNvPr id="14" name="Shape 12"/>
          <p:cNvSpPr/>
          <p:nvPr/>
        </p:nvSpPr>
        <p:spPr>
          <a:xfrm>
            <a:off x="5964654" y="4104435"/>
            <a:ext cx="55343" cy="55343"/>
          </a:xfrm>
          <a:prstGeom prst="ellipse">
            <a:avLst/>
          </a:prstGeom>
          <a:solidFill>
            <a:srgbClr val="FFFFFF">
              <a:alpha val="52000"/>
            </a:srgbClr>
          </a:solidFill>
          <a:ln/>
        </p:spPr>
      </p:sp>
      <p:sp>
        <p:nvSpPr>
          <p:cNvPr id="15" name="Shape 13"/>
          <p:cNvSpPr/>
          <p:nvPr/>
        </p:nvSpPr>
        <p:spPr>
          <a:xfrm>
            <a:off x="5456419" y="201527"/>
            <a:ext cx="66106" cy="66106"/>
          </a:xfrm>
          <a:prstGeom prst="ellipse">
            <a:avLst/>
          </a:prstGeom>
          <a:solidFill>
            <a:srgbClr val="FFFFFF">
              <a:alpha val="61000"/>
            </a:srgbClr>
          </a:solidFill>
          <a:ln/>
        </p:spPr>
      </p:sp>
      <p:sp>
        <p:nvSpPr>
          <p:cNvPr id="16" name="Shape 14"/>
          <p:cNvSpPr/>
          <p:nvPr/>
        </p:nvSpPr>
        <p:spPr>
          <a:xfrm>
            <a:off x="1787212" y="309589"/>
            <a:ext cx="49855" cy="49855"/>
          </a:xfrm>
          <a:prstGeom prst="ellipse">
            <a:avLst/>
          </a:prstGeom>
          <a:solidFill>
            <a:srgbClr val="FFFFFF">
              <a:alpha val="35000"/>
            </a:srgbClr>
          </a:solidFill>
          <a:ln/>
        </p:spPr>
      </p:sp>
      <p:sp>
        <p:nvSpPr>
          <p:cNvPr id="17" name="Shape 15"/>
          <p:cNvSpPr/>
          <p:nvPr/>
        </p:nvSpPr>
        <p:spPr>
          <a:xfrm>
            <a:off x="4183226" y="4284708"/>
            <a:ext cx="27801" cy="27801"/>
          </a:xfrm>
          <a:prstGeom prst="ellipse">
            <a:avLst/>
          </a:prstGeom>
          <a:solidFill>
            <a:srgbClr val="FFFFFF">
              <a:alpha val="24000"/>
            </a:srgbClr>
          </a:solidFill>
          <a:ln/>
        </p:spPr>
      </p:sp>
      <p:sp>
        <p:nvSpPr>
          <p:cNvPr id="18" name="Shape 16"/>
          <p:cNvSpPr/>
          <p:nvPr/>
        </p:nvSpPr>
        <p:spPr>
          <a:xfrm>
            <a:off x="6401274" y="4134908"/>
            <a:ext cx="28721" cy="28721"/>
          </a:xfrm>
          <a:prstGeom prst="ellipse">
            <a:avLst/>
          </a:prstGeom>
          <a:solidFill>
            <a:srgbClr val="FFFFFF">
              <a:alpha val="66000"/>
            </a:srgbClr>
          </a:solidFill>
          <a:ln/>
        </p:spPr>
      </p:sp>
      <p:sp>
        <p:nvSpPr>
          <p:cNvPr id="19" name="Shape 17"/>
          <p:cNvSpPr/>
          <p:nvPr/>
        </p:nvSpPr>
        <p:spPr>
          <a:xfrm>
            <a:off x="1419381" y="4333154"/>
            <a:ext cx="47599" cy="47599"/>
          </a:xfrm>
          <a:prstGeom prst="ellipse">
            <a:avLst/>
          </a:prstGeom>
          <a:solidFill>
            <a:srgbClr val="FFFFFF">
              <a:alpha val="23000"/>
            </a:srgbClr>
          </a:solidFill>
          <a:ln/>
        </p:spPr>
      </p:sp>
      <p:sp>
        <p:nvSpPr>
          <p:cNvPr id="20" name="Shape 18"/>
          <p:cNvSpPr/>
          <p:nvPr/>
        </p:nvSpPr>
        <p:spPr>
          <a:xfrm>
            <a:off x="4256027" y="4771265"/>
            <a:ext cx="30645" cy="30645"/>
          </a:xfrm>
          <a:prstGeom prst="ellipse">
            <a:avLst/>
          </a:prstGeom>
          <a:solidFill>
            <a:srgbClr val="FFFFFF">
              <a:alpha val="45000"/>
            </a:srgbClr>
          </a:solidFill>
          <a:ln/>
        </p:spPr>
      </p:sp>
      <p:sp>
        <p:nvSpPr>
          <p:cNvPr id="21" name="Shape 19"/>
          <p:cNvSpPr/>
          <p:nvPr/>
        </p:nvSpPr>
        <p:spPr>
          <a:xfrm>
            <a:off x="7947002" y="585309"/>
            <a:ext cx="61837" cy="61837"/>
          </a:xfrm>
          <a:prstGeom prst="ellipse">
            <a:avLst/>
          </a:prstGeom>
          <a:solidFill>
            <a:srgbClr val="FFFFFF">
              <a:alpha val="48000"/>
            </a:srgbClr>
          </a:solidFill>
          <a:ln/>
        </p:spPr>
      </p:sp>
      <p:sp>
        <p:nvSpPr>
          <p:cNvPr id="22" name="Shape 20"/>
          <p:cNvSpPr/>
          <p:nvPr/>
        </p:nvSpPr>
        <p:spPr>
          <a:xfrm>
            <a:off x="298891" y="4379505"/>
            <a:ext cx="37059" cy="37059"/>
          </a:xfrm>
          <a:prstGeom prst="ellipse">
            <a:avLst/>
          </a:prstGeom>
          <a:solidFill>
            <a:srgbClr val="FFFFFF">
              <a:alpha val="33000"/>
            </a:srgbClr>
          </a:solidFill>
          <a:ln/>
        </p:spPr>
      </p:sp>
      <p:sp>
        <p:nvSpPr>
          <p:cNvPr id="23" name="Shape 21"/>
          <p:cNvSpPr/>
          <p:nvPr/>
        </p:nvSpPr>
        <p:spPr>
          <a:xfrm>
            <a:off x="5436474" y="4087846"/>
            <a:ext cx="63962" cy="63962"/>
          </a:xfrm>
          <a:prstGeom prst="ellipse">
            <a:avLst/>
          </a:prstGeom>
          <a:solidFill>
            <a:srgbClr val="FFFFFF">
              <a:alpha val="71000"/>
            </a:srgbClr>
          </a:solidFill>
          <a:ln/>
        </p:spPr>
      </p:sp>
      <p:sp>
        <p:nvSpPr>
          <p:cNvPr id="24" name="Shape 22"/>
          <p:cNvSpPr/>
          <p:nvPr/>
        </p:nvSpPr>
        <p:spPr>
          <a:xfrm>
            <a:off x="4129442" y="662778"/>
            <a:ext cx="61956" cy="61956"/>
          </a:xfrm>
          <a:prstGeom prst="ellipse">
            <a:avLst/>
          </a:prstGeom>
          <a:solidFill>
            <a:srgbClr val="FFFFFF">
              <a:alpha val="23000"/>
            </a:srgbClr>
          </a:solidFill>
          <a:ln/>
        </p:spPr>
      </p:sp>
      <p:sp>
        <p:nvSpPr>
          <p:cNvPr id="25" name="Shape 23"/>
          <p:cNvSpPr/>
          <p:nvPr/>
        </p:nvSpPr>
        <p:spPr>
          <a:xfrm>
            <a:off x="462251" y="99478"/>
            <a:ext cx="72718" cy="72718"/>
          </a:xfrm>
          <a:prstGeom prst="ellipse">
            <a:avLst/>
          </a:prstGeom>
          <a:solidFill>
            <a:srgbClr val="FFFFFF">
              <a:alpha val="44000"/>
            </a:srgbClr>
          </a:solidFill>
          <a:ln/>
        </p:spPr>
      </p:sp>
      <p:sp>
        <p:nvSpPr>
          <p:cNvPr id="26" name="Shape 24"/>
          <p:cNvSpPr/>
          <p:nvPr/>
        </p:nvSpPr>
        <p:spPr>
          <a:xfrm>
            <a:off x="2690294" y="4125696"/>
            <a:ext cx="52834" cy="52834"/>
          </a:xfrm>
          <a:prstGeom prst="ellipse">
            <a:avLst/>
          </a:prstGeom>
          <a:solidFill>
            <a:srgbClr val="FFFFFF">
              <a:alpha val="79000"/>
            </a:srgbClr>
          </a:solidFill>
          <a:ln/>
        </p:spPr>
      </p:sp>
      <p:sp>
        <p:nvSpPr>
          <p:cNvPr id="27" name="Shape 25"/>
          <p:cNvSpPr/>
          <p:nvPr/>
        </p:nvSpPr>
        <p:spPr>
          <a:xfrm>
            <a:off x="3988500" y="4473194"/>
            <a:ext cx="67068" cy="67068"/>
          </a:xfrm>
          <a:prstGeom prst="ellipse">
            <a:avLst/>
          </a:prstGeom>
          <a:solidFill>
            <a:srgbClr val="FFFFFF">
              <a:alpha val="32000"/>
            </a:srgbClr>
          </a:solidFill>
          <a:ln/>
        </p:spPr>
      </p:sp>
      <p:sp>
        <p:nvSpPr>
          <p:cNvPr id="28" name="Shape 26"/>
          <p:cNvSpPr/>
          <p:nvPr/>
        </p:nvSpPr>
        <p:spPr>
          <a:xfrm>
            <a:off x="5723996" y="4675686"/>
            <a:ext cx="27936" cy="27936"/>
          </a:xfrm>
          <a:prstGeom prst="ellipse">
            <a:avLst/>
          </a:prstGeom>
          <a:solidFill>
            <a:srgbClr val="FFFFFF">
              <a:alpha val="44000"/>
            </a:srgbClr>
          </a:solidFill>
          <a:ln/>
        </p:spPr>
      </p:sp>
      <p:sp>
        <p:nvSpPr>
          <p:cNvPr id="29" name="Shape 27"/>
          <p:cNvSpPr/>
          <p:nvPr/>
        </p:nvSpPr>
        <p:spPr>
          <a:xfrm>
            <a:off x="1085506" y="4328686"/>
            <a:ext cx="33554" cy="33554"/>
          </a:xfrm>
          <a:prstGeom prst="ellipse">
            <a:avLst/>
          </a:prstGeom>
          <a:solidFill>
            <a:srgbClr val="FFFFFF">
              <a:alpha val="57000"/>
            </a:srgbClr>
          </a:solidFill>
          <a:ln/>
        </p:spPr>
      </p:sp>
      <p:sp>
        <p:nvSpPr>
          <p:cNvPr id="30" name="Shape 28"/>
          <p:cNvSpPr/>
          <p:nvPr/>
        </p:nvSpPr>
        <p:spPr>
          <a:xfrm>
            <a:off x="6192045" y="4079218"/>
            <a:ext cx="54531" cy="54531"/>
          </a:xfrm>
          <a:prstGeom prst="ellipse">
            <a:avLst/>
          </a:prstGeom>
          <a:solidFill>
            <a:srgbClr val="FFFFFF">
              <a:alpha val="56000"/>
            </a:srgbClr>
          </a:solidFill>
          <a:ln/>
        </p:spPr>
      </p:sp>
      <p:sp>
        <p:nvSpPr>
          <p:cNvPr id="31" name="Shape 29"/>
          <p:cNvSpPr/>
          <p:nvPr/>
        </p:nvSpPr>
        <p:spPr>
          <a:xfrm>
            <a:off x="94813" y="4357607"/>
            <a:ext cx="28968" cy="28968"/>
          </a:xfrm>
          <a:prstGeom prst="ellipse">
            <a:avLst/>
          </a:prstGeom>
          <a:solidFill>
            <a:srgbClr val="FFFFFF">
              <a:alpha val="61000"/>
            </a:srgbClr>
          </a:solidFill>
          <a:ln/>
        </p:spPr>
      </p:sp>
      <p:sp>
        <p:nvSpPr>
          <p:cNvPr id="32" name="Text 30"/>
          <p:cNvSpPr/>
          <p:nvPr/>
        </p:nvSpPr>
        <p:spPr>
          <a:xfrm>
            <a:off x="0" y="2011680"/>
            <a:ext cx="9144000" cy="822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4000" dirty="0">
                <a:solidFill>
                  <a:srgbClr val="FFD23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🏆  26 letters — you did it!</a:t>
            </a:r>
            <a:endParaRPr lang="en-US" sz="4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9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0040" y="274320"/>
            <a:ext cx="1234440" cy="457200"/>
          </a:xfrm>
          <a:prstGeom prst="roundRect">
            <a:avLst>
              <a:gd name="adj" fmla="val 50000"/>
            </a:avLst>
          </a:prstGeom>
          <a:solidFill>
            <a:srgbClr val="FF5D5D"/>
          </a:solidFill>
          <a:ln/>
        </p:spPr>
      </p:sp>
      <p:sp>
        <p:nvSpPr>
          <p:cNvPr id="3" name="Text 1"/>
          <p:cNvSpPr/>
          <p:nvPr/>
        </p:nvSpPr>
        <p:spPr>
          <a:xfrm>
            <a:off x="320040" y="274320"/>
            <a:ext cx="12344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8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DAY 1</a:t>
            </a:r>
            <a:endParaRPr lang="en-US" sz="1800" dirty="0"/>
          </a:p>
        </p:txBody>
      </p:sp>
      <p:sp>
        <p:nvSpPr>
          <p:cNvPr id="4" name="Shape 2"/>
          <p:cNvSpPr/>
          <p:nvPr/>
        </p:nvSpPr>
        <p:spPr>
          <a:xfrm>
            <a:off x="7452360" y="274320"/>
            <a:ext cx="1371600" cy="457200"/>
          </a:xfrm>
          <a:prstGeom prst="roundRect">
            <a:avLst>
              <a:gd name="adj" fmla="val 50000"/>
            </a:avLst>
          </a:prstGeom>
          <a:solidFill>
            <a:srgbClr val="241F4E"/>
          </a:solidFill>
          <a:ln/>
        </p:spPr>
      </p:sp>
      <p:sp>
        <p:nvSpPr>
          <p:cNvPr id="5" name="Text 3"/>
          <p:cNvSpPr/>
          <p:nvPr/>
        </p:nvSpPr>
        <p:spPr>
          <a:xfrm>
            <a:off x="7452360" y="274320"/>
            <a:ext cx="1371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GAME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0" y="841248"/>
            <a:ext cx="914400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3000" dirty="0">
                <a:solidFill>
                  <a:srgbClr val="0E9488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✅  Yes!</a:t>
            </a:r>
            <a:endParaRPr lang="en-US" sz="3000" dirty="0"/>
          </a:p>
        </p:txBody>
      </p:sp>
      <p:pic>
        <p:nvPicPr>
          <p:cNvPr id="7" name="Image 0" descr="gtl/s02_c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51860" y="1481328"/>
            <a:ext cx="2240280" cy="2240280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0" y="3886200"/>
            <a:ext cx="914400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5400" b="1" dirty="0">
                <a:solidFill>
                  <a:srgbClr val="FF5D5D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a</a:t>
            </a:r>
            <a:pPr algn="ctr" indent="0" marL="0">
              <a:buNone/>
            </a:pPr>
            <a:r>
              <a:rPr lang="en-US" sz="54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pple</a:t>
            </a:r>
            <a:endParaRPr lang="en-US" sz="5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9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0040" y="274320"/>
            <a:ext cx="1234440" cy="457200"/>
          </a:xfrm>
          <a:prstGeom prst="roundRect">
            <a:avLst>
              <a:gd name="adj" fmla="val 50000"/>
            </a:avLst>
          </a:prstGeom>
          <a:solidFill>
            <a:srgbClr val="FF5D5D"/>
          </a:solidFill>
          <a:ln/>
        </p:spPr>
      </p:sp>
      <p:sp>
        <p:nvSpPr>
          <p:cNvPr id="3" name="Text 1"/>
          <p:cNvSpPr/>
          <p:nvPr/>
        </p:nvSpPr>
        <p:spPr>
          <a:xfrm>
            <a:off x="320040" y="274320"/>
            <a:ext cx="12344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8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DAY 1</a:t>
            </a:r>
            <a:endParaRPr lang="en-US" sz="1800" dirty="0"/>
          </a:p>
        </p:txBody>
      </p:sp>
      <p:sp>
        <p:nvSpPr>
          <p:cNvPr id="4" name="Shape 2"/>
          <p:cNvSpPr/>
          <p:nvPr/>
        </p:nvSpPr>
        <p:spPr>
          <a:xfrm>
            <a:off x="7452360" y="274320"/>
            <a:ext cx="1371600" cy="457200"/>
          </a:xfrm>
          <a:prstGeom prst="roundRect">
            <a:avLst>
              <a:gd name="adj" fmla="val 50000"/>
            </a:avLst>
          </a:prstGeom>
          <a:solidFill>
            <a:srgbClr val="241F4E"/>
          </a:solidFill>
          <a:ln/>
        </p:spPr>
      </p:sp>
      <p:sp>
        <p:nvSpPr>
          <p:cNvPr id="5" name="Text 3"/>
          <p:cNvSpPr/>
          <p:nvPr/>
        </p:nvSpPr>
        <p:spPr>
          <a:xfrm>
            <a:off x="7452360" y="274320"/>
            <a:ext cx="1371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GAME</a:t>
            </a:r>
            <a:endParaRPr lang="en-US" sz="1400" dirty="0"/>
          </a:p>
        </p:txBody>
      </p:sp>
      <p:sp>
        <p:nvSpPr>
          <p:cNvPr id="6" name="Shape 4"/>
          <p:cNvSpPr/>
          <p:nvPr/>
        </p:nvSpPr>
        <p:spPr>
          <a:xfrm>
            <a:off x="1463040" y="868680"/>
            <a:ext cx="6217920" cy="566928"/>
          </a:xfrm>
          <a:prstGeom prst="roundRect">
            <a:avLst>
              <a:gd name="adj" fmla="val 50000"/>
            </a:avLst>
          </a:prstGeom>
          <a:solidFill>
            <a:srgbClr val="241F4E"/>
          </a:solidFill>
          <a:ln/>
          <a:effectLst>
            <a:outerShdw sx="100000" sy="100000" kx="0" ky="0" algn="bl" rotWithShape="0" blurRad="101600" dist="38100" dir="5400000">
              <a:srgbClr val="000000">
                <a:alpha val="25000"/>
              </a:srgbClr>
            </a:outerShdw>
          </a:effectLst>
        </p:spPr>
      </p:sp>
      <p:sp>
        <p:nvSpPr>
          <p:cNvPr id="7" name="Text 5"/>
          <p:cNvSpPr/>
          <p:nvPr/>
        </p:nvSpPr>
        <p:spPr>
          <a:xfrm>
            <a:off x="1463040" y="868680"/>
            <a:ext cx="621792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000" dirty="0">
                <a:solidFill>
                  <a:srgbClr val="FFD23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💬  TYPE  1  or  2  IN THE CHAT</a:t>
            </a:r>
            <a:endParaRPr lang="en-US" sz="2000" dirty="0"/>
          </a:p>
        </p:txBody>
      </p:sp>
      <p:pic>
        <p:nvPicPr>
          <p:cNvPr id="8" name="Image 0" descr="/sessions/tender-peaceful-tesla/mnt/SUMMER PRONUNCIATION/2026 READY FOR CLASS — 11 DAY SEQUENCE/art/cake_t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66744" y="1554480"/>
            <a:ext cx="1810512" cy="2011680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0" y="3611880"/>
            <a:ext cx="9144000" cy="6217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4600" b="1" dirty="0">
                <a:solidFill>
                  <a:srgbClr val="FF5D5D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__</a:t>
            </a:r>
            <a:pPr algn="ctr" indent="0" marL="0">
              <a:buNone/>
            </a:pPr>
            <a:r>
              <a:rPr lang="en-US" sz="46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ake</a:t>
            </a:r>
            <a:endParaRPr lang="en-US" sz="4600" dirty="0"/>
          </a:p>
        </p:txBody>
      </p:sp>
      <p:sp>
        <p:nvSpPr>
          <p:cNvPr id="10" name="Shape 7"/>
          <p:cNvSpPr/>
          <p:nvPr/>
        </p:nvSpPr>
        <p:spPr>
          <a:xfrm>
            <a:off x="2377440" y="4315968"/>
            <a:ext cx="1828800" cy="566928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FF5D5D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2377440" y="4315968"/>
            <a:ext cx="18288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6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1   o</a:t>
            </a:r>
            <a:endParaRPr lang="en-US" sz="2600" dirty="0"/>
          </a:p>
        </p:txBody>
      </p:sp>
      <p:sp>
        <p:nvSpPr>
          <p:cNvPr id="12" name="Shape 9"/>
          <p:cNvSpPr/>
          <p:nvPr/>
        </p:nvSpPr>
        <p:spPr>
          <a:xfrm>
            <a:off x="4937760" y="4315968"/>
            <a:ext cx="1828800" cy="566928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3EE0CF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4937760" y="4315968"/>
            <a:ext cx="18288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6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2   c</a:t>
            </a:r>
            <a:endParaRPr lang="en-US" sz="2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9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0040" y="274320"/>
            <a:ext cx="1234440" cy="457200"/>
          </a:xfrm>
          <a:prstGeom prst="roundRect">
            <a:avLst>
              <a:gd name="adj" fmla="val 50000"/>
            </a:avLst>
          </a:prstGeom>
          <a:solidFill>
            <a:srgbClr val="FF5D5D"/>
          </a:solidFill>
          <a:ln/>
        </p:spPr>
      </p:sp>
      <p:sp>
        <p:nvSpPr>
          <p:cNvPr id="3" name="Text 1"/>
          <p:cNvSpPr/>
          <p:nvPr/>
        </p:nvSpPr>
        <p:spPr>
          <a:xfrm>
            <a:off x="320040" y="274320"/>
            <a:ext cx="12344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8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DAY 1</a:t>
            </a:r>
            <a:endParaRPr lang="en-US" sz="1800" dirty="0"/>
          </a:p>
        </p:txBody>
      </p:sp>
      <p:sp>
        <p:nvSpPr>
          <p:cNvPr id="4" name="Shape 2"/>
          <p:cNvSpPr/>
          <p:nvPr/>
        </p:nvSpPr>
        <p:spPr>
          <a:xfrm>
            <a:off x="7452360" y="274320"/>
            <a:ext cx="1371600" cy="457200"/>
          </a:xfrm>
          <a:prstGeom prst="roundRect">
            <a:avLst>
              <a:gd name="adj" fmla="val 50000"/>
            </a:avLst>
          </a:prstGeom>
          <a:solidFill>
            <a:srgbClr val="241F4E"/>
          </a:solidFill>
          <a:ln/>
        </p:spPr>
      </p:sp>
      <p:sp>
        <p:nvSpPr>
          <p:cNvPr id="5" name="Text 3"/>
          <p:cNvSpPr/>
          <p:nvPr/>
        </p:nvSpPr>
        <p:spPr>
          <a:xfrm>
            <a:off x="7452360" y="274320"/>
            <a:ext cx="1371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GAME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0" y="841248"/>
            <a:ext cx="914400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3000" dirty="0">
                <a:solidFill>
                  <a:srgbClr val="0E9488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✅  You got it!</a:t>
            </a:r>
            <a:endParaRPr lang="en-US" sz="3000" dirty="0"/>
          </a:p>
        </p:txBody>
      </p:sp>
      <p:pic>
        <p:nvPicPr>
          <p:cNvPr id="7" name="Image 0" descr="/sessions/tender-peaceful-tesla/mnt/SUMMER PRONUNCIATION/2026 READY FOR CLASS — 11 DAY SEQUENCE/art/cake_t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63874" y="1481328"/>
            <a:ext cx="2016252" cy="2240280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0" y="3886200"/>
            <a:ext cx="914400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5400" b="1" dirty="0">
                <a:solidFill>
                  <a:srgbClr val="FF5D5D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c</a:t>
            </a:r>
            <a:pPr algn="ctr" indent="0" marL="0">
              <a:buNone/>
            </a:pPr>
            <a:r>
              <a:rPr lang="en-US" sz="54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ake</a:t>
            </a:r>
            <a:endParaRPr lang="en-US" sz="5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9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0040" y="274320"/>
            <a:ext cx="1234440" cy="457200"/>
          </a:xfrm>
          <a:prstGeom prst="roundRect">
            <a:avLst>
              <a:gd name="adj" fmla="val 50000"/>
            </a:avLst>
          </a:prstGeom>
          <a:solidFill>
            <a:srgbClr val="FF5D5D"/>
          </a:solidFill>
          <a:ln/>
        </p:spPr>
      </p:sp>
      <p:sp>
        <p:nvSpPr>
          <p:cNvPr id="3" name="Text 1"/>
          <p:cNvSpPr/>
          <p:nvPr/>
        </p:nvSpPr>
        <p:spPr>
          <a:xfrm>
            <a:off x="320040" y="274320"/>
            <a:ext cx="12344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8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DAY 1</a:t>
            </a:r>
            <a:endParaRPr lang="en-US" sz="1800" dirty="0"/>
          </a:p>
        </p:txBody>
      </p:sp>
      <p:sp>
        <p:nvSpPr>
          <p:cNvPr id="4" name="Shape 2"/>
          <p:cNvSpPr/>
          <p:nvPr/>
        </p:nvSpPr>
        <p:spPr>
          <a:xfrm>
            <a:off x="7452360" y="274320"/>
            <a:ext cx="1371600" cy="457200"/>
          </a:xfrm>
          <a:prstGeom prst="roundRect">
            <a:avLst>
              <a:gd name="adj" fmla="val 50000"/>
            </a:avLst>
          </a:prstGeom>
          <a:solidFill>
            <a:srgbClr val="241F4E"/>
          </a:solidFill>
          <a:ln/>
        </p:spPr>
      </p:sp>
      <p:sp>
        <p:nvSpPr>
          <p:cNvPr id="5" name="Text 3"/>
          <p:cNvSpPr/>
          <p:nvPr/>
        </p:nvSpPr>
        <p:spPr>
          <a:xfrm>
            <a:off x="7452360" y="274320"/>
            <a:ext cx="1371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400" dirty="0">
                <a:solidFill>
                  <a:srgbClr val="FFFFF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GAME</a:t>
            </a:r>
            <a:endParaRPr lang="en-US" sz="1400" dirty="0"/>
          </a:p>
        </p:txBody>
      </p:sp>
      <p:sp>
        <p:nvSpPr>
          <p:cNvPr id="6" name="Shape 4"/>
          <p:cNvSpPr/>
          <p:nvPr/>
        </p:nvSpPr>
        <p:spPr>
          <a:xfrm>
            <a:off x="1463040" y="868680"/>
            <a:ext cx="6217920" cy="566928"/>
          </a:xfrm>
          <a:prstGeom prst="roundRect">
            <a:avLst>
              <a:gd name="adj" fmla="val 50000"/>
            </a:avLst>
          </a:prstGeom>
          <a:solidFill>
            <a:srgbClr val="241F4E"/>
          </a:solidFill>
          <a:ln/>
          <a:effectLst>
            <a:outerShdw sx="100000" sy="100000" kx="0" ky="0" algn="bl" rotWithShape="0" blurRad="101600" dist="38100" dir="5400000">
              <a:srgbClr val="000000">
                <a:alpha val="25000"/>
              </a:srgbClr>
            </a:outerShdw>
          </a:effectLst>
        </p:spPr>
      </p:sp>
      <p:sp>
        <p:nvSpPr>
          <p:cNvPr id="7" name="Text 5"/>
          <p:cNvSpPr/>
          <p:nvPr/>
        </p:nvSpPr>
        <p:spPr>
          <a:xfrm>
            <a:off x="1463040" y="868680"/>
            <a:ext cx="621792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000" dirty="0">
                <a:solidFill>
                  <a:srgbClr val="FFD23F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💬  TYPE  1  or  2  IN THE CHAT</a:t>
            </a:r>
            <a:endParaRPr lang="en-US" sz="2000" dirty="0"/>
          </a:p>
        </p:txBody>
      </p:sp>
      <p:pic>
        <p:nvPicPr>
          <p:cNvPr id="8" name="Image 0" descr="gtl/s06_c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66160" y="1554480"/>
            <a:ext cx="2011680" cy="2011680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0" y="3611880"/>
            <a:ext cx="9144000" cy="6217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4600" b="1" dirty="0">
                <a:solidFill>
                  <a:srgbClr val="FF5D5D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__</a:t>
            </a:r>
            <a:pPr algn="ctr" indent="0" marL="0">
              <a:buNone/>
            </a:pPr>
            <a:r>
              <a:rPr lang="en-US" sz="46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an</a:t>
            </a:r>
            <a:endParaRPr lang="en-US" sz="4600" dirty="0"/>
          </a:p>
        </p:txBody>
      </p:sp>
      <p:sp>
        <p:nvSpPr>
          <p:cNvPr id="10" name="Shape 7"/>
          <p:cNvSpPr/>
          <p:nvPr/>
        </p:nvSpPr>
        <p:spPr>
          <a:xfrm>
            <a:off x="2377440" y="4315968"/>
            <a:ext cx="1828800" cy="566928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FF5D5D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2377440" y="4315968"/>
            <a:ext cx="18288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6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1   f</a:t>
            </a:r>
            <a:endParaRPr lang="en-US" sz="2600" dirty="0"/>
          </a:p>
        </p:txBody>
      </p:sp>
      <p:sp>
        <p:nvSpPr>
          <p:cNvPr id="12" name="Shape 9"/>
          <p:cNvSpPr/>
          <p:nvPr/>
        </p:nvSpPr>
        <p:spPr>
          <a:xfrm>
            <a:off x="4937760" y="4315968"/>
            <a:ext cx="1828800" cy="566928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3EE0CF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4937760" y="4315968"/>
            <a:ext cx="18288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600" dirty="0">
                <a:solidFill>
                  <a:srgbClr val="241F4E"/>
                </a:solidFill>
                <a:latin typeface="Arial Rounded MT Bold" pitchFamily="34" charset="0"/>
                <a:ea typeface="Arial Rounded MT Bold" pitchFamily="34" charset="-122"/>
                <a:cs typeface="Arial Rounded MT Bold" pitchFamily="34" charset="-120"/>
              </a:rPr>
              <a:t>2   e</a:t>
            </a:r>
            <a:endParaRPr lang="en-US" sz="2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55</Slides>
  <Notes>55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8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Guess the Letter</dc:title>
  <dc:subject>PptxGenJS Presentation</dc:subject>
  <dc:creator>Murray Cohen</dc:creator>
  <cp:lastModifiedBy>Murray Cohen</cp:lastModifiedBy>
  <cp:revision>1</cp:revision>
  <dcterms:created xsi:type="dcterms:W3CDTF">2026-06-12T20:28:42Z</dcterms:created>
  <dcterms:modified xsi:type="dcterms:W3CDTF">2026-06-12T20:28:42Z</dcterms:modified>
</cp:coreProperties>
</file>