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Game deck: cloze rounds (type 1 or 2) + hear-and-type star rounds. Fast pace, big praise.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b (ball). Distractor is shape-similar, sound-different. After votes: choral the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l (leaf). Distractor is shape-similar, sound-different. After votes: choral the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f (fish). Distractor is shape-similar, sound-different. After votes: choral the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p (nap). Distractor is shape-similar, sound-different. After votes: choral the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slowly: 'sat' … 'tan' … 'lap'. Stars get 'flat'? No — keep CVC. The never-seen word test: 'bat' — if they can type b-a-t, decoding is WORKING.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m (map). Distractor is shape-similar, sound-different. After votes: choral the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p (pan). Distractor is shape-similar, sound-different. After votes: choral the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h (hat). Distractor is shape-similar, sound-different. After votes: choral the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d (dog). Distractor is shape-similar, sound-different. After votes: choral the 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55030" y="4284052"/>
            <a:ext cx="72751" cy="72751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2491280" y="4668294"/>
            <a:ext cx="43780" cy="43780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3681122" y="330287"/>
            <a:ext cx="40072" cy="40072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3227163" y="638767"/>
            <a:ext cx="42682" cy="42682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1480767" y="4203753"/>
            <a:ext cx="69895" cy="69895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835825" y="268748"/>
            <a:ext cx="36458" cy="36458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1683556" y="4736012"/>
            <a:ext cx="39479" cy="39479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293450" y="193634"/>
            <a:ext cx="71055" cy="71055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892148" y="4450679"/>
            <a:ext cx="46922" cy="46922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687219" y="4674137"/>
            <a:ext cx="33723" cy="3372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2394975" y="381717"/>
            <a:ext cx="46583" cy="46583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7930559" y="16830"/>
            <a:ext cx="46539" cy="46539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5650658" y="321779"/>
            <a:ext cx="41420" cy="41420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1046089" y="576079"/>
            <a:ext cx="61996" cy="61996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8147838" y="4096176"/>
            <a:ext cx="55860" cy="5586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7967777" y="4648705"/>
            <a:ext cx="54305" cy="54305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3055764" y="418495"/>
            <a:ext cx="47280" cy="47280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1649838" y="711672"/>
            <a:ext cx="36762" cy="36762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5659857" y="4274673"/>
            <a:ext cx="58207" cy="58207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4475600" y="4832039"/>
            <a:ext cx="40518" cy="40518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8280281" y="4155142"/>
            <a:ext cx="46318" cy="46318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7123344" y="22099"/>
            <a:ext cx="73130" cy="73130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2776449" y="723939"/>
            <a:ext cx="53360" cy="53360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4010926" y="4276943"/>
            <a:ext cx="53203" cy="53203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4808292" y="246020"/>
            <a:ext cx="57639" cy="57639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6296166" y="4121724"/>
            <a:ext cx="63191" cy="63191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7853682" y="184865"/>
            <a:ext cx="63465" cy="63465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3507709" y="4248690"/>
            <a:ext cx="49513" cy="49513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6413688" y="28559"/>
            <a:ext cx="63605" cy="63605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6664772" y="4790610"/>
            <a:ext cx="43278" cy="43278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4460376" y="326119"/>
            <a:ext cx="62899" cy="62899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7023811" y="4788804"/>
            <a:ext cx="67268" cy="67268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1044705" y="466085"/>
            <a:ext cx="45202" cy="45202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5500839" y="4709049"/>
            <a:ext cx="47500" cy="47500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5176608" y="63091"/>
            <a:ext cx="46169" cy="4616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6540689" y="4599169"/>
            <a:ext cx="63683" cy="63683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8363740" y="27966"/>
            <a:ext cx="38229" cy="38229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4913225" y="110988"/>
            <a:ext cx="60108" cy="60108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8217007" y="4836396"/>
            <a:ext cx="28471" cy="28471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2914184" y="355943"/>
            <a:ext cx="38654" cy="38654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Word Building Game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Read it · Hear it · Type it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⚽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all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r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b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ball!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⚽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</a:t>
            </a:r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all</a:t>
            </a:r>
            <a:endParaRPr lang="en-US" sz="5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🍃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eaf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l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t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leaf!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🍃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</a:t>
            </a:r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eaf</a:t>
            </a:r>
            <a:endParaRPr lang="en-US" sz="5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🐟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ish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e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f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fish!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🐟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</a:t>
            </a:r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ish</a:t>
            </a:r>
            <a:endParaRPr lang="en-US" sz="5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pPr algn="ctr" indent="0" marL="0">
              <a:buNone/>
            </a:pP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p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b</a:t>
            </a:r>
            <a:endParaRPr lang="en-US" sz="2600" dirty="0"/>
          </a:p>
        </p:txBody>
      </p:sp>
      <p:pic>
        <p:nvPicPr>
          <p:cNvPr id="14" name="Picture 13" descr="hammock-nap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1729" y="1481328"/>
            <a:ext cx="1700542" cy="147218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nap!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pPr algn="ctr" indent="0" marL="0">
              <a:buNone/>
            </a:pPr>
            <a:endParaRPr lang="en-US" sz="5600" dirty="0"/>
          </a:p>
        </p:txBody>
      </p:sp>
      <p:pic>
        <p:nvPicPr>
          <p:cNvPr id="9" name="Picture 8" descr="hammock-nap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1675" y="1554480"/>
            <a:ext cx="2040650" cy="176662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STAR ROUND: I say it — you type the WHOLE word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Listen…  then type all the letters!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a word you never saw — sound it out!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699194" y="48494"/>
            <a:ext cx="61363" cy="61363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2362367" y="4362608"/>
            <a:ext cx="37290" cy="37290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2669354" y="4681713"/>
            <a:ext cx="35577" cy="35577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4460351" y="4386882"/>
            <a:ext cx="62347" cy="62347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2666456" y="4639109"/>
            <a:ext cx="34877" cy="34877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2320054" y="331207"/>
            <a:ext cx="48299" cy="48299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2472419" y="4782923"/>
            <a:ext cx="64833" cy="64833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1490011" y="65029"/>
            <a:ext cx="29325" cy="29325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3224514" y="4170637"/>
            <a:ext cx="67861" cy="67861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264678" y="65619"/>
            <a:ext cx="54036" cy="54036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481451" y="4816761"/>
            <a:ext cx="37576" cy="37576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2967887" y="331450"/>
            <a:ext cx="68058" cy="68058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5126274" y="4601190"/>
            <a:ext cx="37331" cy="37331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4038181" y="432467"/>
            <a:ext cx="58970" cy="58970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5599260" y="7612"/>
            <a:ext cx="53928" cy="53928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069300" y="4117801"/>
            <a:ext cx="34938" cy="34938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8706405" y="4399778"/>
            <a:ext cx="44582" cy="44582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6111629" y="4478087"/>
            <a:ext cx="58115" cy="58115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5829335" y="619190"/>
            <a:ext cx="69270" cy="69270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4094447" y="167846"/>
            <a:ext cx="65624" cy="65624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1064203" y="4525458"/>
            <a:ext cx="61624" cy="61624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2483757" y="162950"/>
            <a:ext cx="65670" cy="65670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8231068" y="13855"/>
            <a:ext cx="52610" cy="52610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1505168" y="557397"/>
            <a:ext cx="48820" cy="48820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2146315" y="46431"/>
            <a:ext cx="59455" cy="59455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7108202" y="4536593"/>
            <a:ext cx="50441" cy="50441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2289705" y="234789"/>
            <a:ext cx="43212" cy="43212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2667965" y="4611234"/>
            <a:ext cx="37512" cy="37512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3722787" y="462321"/>
            <a:ext cx="65709" cy="65709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8508124" y="4538583"/>
            <a:ext cx="40133" cy="40133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0" y="2011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🏆  You built words today!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🗺️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ap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m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w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map!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🗺️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ap</a:t>
            </a:r>
            <a:endParaRPr lang="en-US" sz="5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🍳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an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p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r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pan!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🍳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an</a:t>
            </a:r>
            <a:endParaRPr lang="en-US" sz="5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🎩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at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h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n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hat!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🎩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</a:t>
            </a:r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at</a:t>
            </a:r>
            <a:endParaRPr lang="en-US" sz="5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🐕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og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d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p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dog!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🐕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</a:t>
            </a:r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og</a:t>
            </a:r>
            <a:endParaRPr lang="en-US" sz="5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2026-06-12T19:46:28Z</dcterms:created>
  <dcterms:modified xsi:type="dcterms:W3CDTF">2026-06-12T19:46:28Z</dcterms:modified>
</cp:coreProperties>
</file>