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REBUILD of 2025 'Chant and Echo Drill' (was text-only). All five vowels, short vs long, with gestures. Muted choral throughout, big energy.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 the two gestures. Everyone does them — cameras on, muted. The gestures ARE the assessment: you can SEE who hears short vs long.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"a! a! apple!" (punch ×2) … "aːːː cake!" (stretch). ×3 each, muted choral. Then YOU say one word silently mouthing — they do the gesture. Spot-check gestures in gallery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"e! e! egg!" (punch ×2) … "eːːː bee!" (stretch). ×3 each, muted choral. Then YOU say one word silently mouthing — they do the gesture. Spot-check gestures in gallery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"i! i! insect!" (punch ×2) … "iːːː bike!" (stretch). ×3 each, muted choral. Then YOU say one word silently mouthing — they do the gesture. Spot-check gestures in gallery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"o! o! octopus!" (punch ×2) … "oːːː boat!" (stretch). ×3 each, muted choral. Then YOU say one word silently mouthing — they do the gesture. Spot-check gestures in gallery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"u! u! umbrella!" (punch ×2) … "uːːː cube!" (stretch). ×3 each, muted choral. Then YOU say one word silently mouthing — they do the gesture. Spot-check gestures in gallery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Rapid: cake! egg! bike! sun! cube! map! boat! apple! tape! Speed it up until everyone is laughing. Best 2 minutes of the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6693" y="66261"/>
            <a:ext cx="52426" cy="52426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975361" y="4652488"/>
            <a:ext cx="61738" cy="61738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202041" y="4288526"/>
            <a:ext cx="28054" cy="28054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756587" y="4708904"/>
            <a:ext cx="36324" cy="36324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997072" y="629387"/>
            <a:ext cx="29695" cy="29695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89374" y="4413728"/>
            <a:ext cx="48243" cy="4824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721997" y="446167"/>
            <a:ext cx="28738" cy="2873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841468" y="270091"/>
            <a:ext cx="35245" cy="35245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367664" y="4481235"/>
            <a:ext cx="32735" cy="32735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833936" y="252448"/>
            <a:ext cx="33349" cy="33349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5352055" y="644379"/>
            <a:ext cx="46992" cy="46992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6114077" y="4468244"/>
            <a:ext cx="46228" cy="46228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972955" y="4707076"/>
            <a:ext cx="63871" cy="63871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000586" y="150379"/>
            <a:ext cx="50029" cy="5002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231575" y="194984"/>
            <a:ext cx="58560" cy="58560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88216" y="379314"/>
            <a:ext cx="56990" cy="56990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8675288" y="4561730"/>
            <a:ext cx="63766" cy="63766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264832" y="4760139"/>
            <a:ext cx="37424" cy="37424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7011113" y="4330025"/>
            <a:ext cx="45715" cy="45715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1557027" y="706767"/>
            <a:ext cx="57344" cy="57344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897607" y="167296"/>
            <a:ext cx="59391" cy="59391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219697" y="109251"/>
            <a:ext cx="71906" cy="71906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2127924" y="239955"/>
            <a:ext cx="61203" cy="61203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822144" y="4751794"/>
            <a:ext cx="53438" cy="53438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6604737" y="4329839"/>
            <a:ext cx="54189" cy="54189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569916" y="152669"/>
            <a:ext cx="46685" cy="46685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3749229" y="324670"/>
            <a:ext cx="60718" cy="60718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3481698" y="558115"/>
            <a:ext cx="42187" cy="42187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8510191" y="54521"/>
            <a:ext cx="63290" cy="63290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3063729" y="4313809"/>
            <a:ext cx="56600" cy="56600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677775" y="193011"/>
            <a:ext cx="41859" cy="4185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601632" y="404410"/>
            <a:ext cx="35982" cy="35982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225615" y="73959"/>
            <a:ext cx="70191" cy="70191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8412267" y="4093524"/>
            <a:ext cx="46231" cy="46231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1850788" y="711871"/>
            <a:ext cx="61086" cy="61086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2583923" y="133118"/>
            <a:ext cx="65856" cy="65856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7391248" y="4473834"/>
            <a:ext cx="33405" cy="3340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261120" y="4475392"/>
            <a:ext cx="66343" cy="66343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5393678" y="4483139"/>
            <a:ext cx="62842" cy="62842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2156212" y="4336448"/>
            <a:ext cx="29929" cy="29929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Vowel Gesture Chant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✊ short!   🙆 looong!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gestures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FF5D5D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20240"/>
            <a:ext cx="3749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400" dirty="0">
                <a:solidFill>
                  <a:srgbClr val="000000"/>
                </a:solidFill>
              </a:rPr>
              <a:t>✊</a:t>
            </a:r>
            <a:endParaRPr lang="en-US" sz="8400" dirty="0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SHORT = punch!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40080" y="37490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quick! a!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4754880" y="1783080"/>
            <a:ext cx="3749040" cy="2468880"/>
          </a:xfrm>
          <a:prstGeom prst="roundRect">
            <a:avLst>
              <a:gd name="adj" fmla="val 6667"/>
            </a:avLst>
          </a:prstGeom>
          <a:solidFill>
            <a:srgbClr val="3EE0CF"/>
          </a:solidFill>
          <a:ln/>
        </p:spPr>
      </p:sp>
      <p:pic>
        <p:nvPicPr>
          <p:cNvPr id="12" name="Image 0" descr="/sessions/tender-peaceful-tesla/mnt/SUMMER PRONUNCIATION/2026 READY FOR CLASS — 11 DAY SEQUENCE/art/stretch_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48756" y="1901952"/>
            <a:ext cx="1161288" cy="11887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4754880" y="320040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LONG = stretch!</a:t>
            </a:r>
            <a:endParaRPr lang="en-US" sz="2400" dirty="0"/>
          </a:p>
        </p:txBody>
      </p:sp>
      <p:sp>
        <p:nvSpPr>
          <p:cNvPr id="14" name="Text 11"/>
          <p:cNvSpPr/>
          <p:nvPr/>
        </p:nvSpPr>
        <p:spPr>
          <a:xfrm>
            <a:off x="4754880" y="37490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aaaaaa!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315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🍎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apple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🍰</a:t>
            </a:r>
            <a:endParaRPr lang="en-US" sz="110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cake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a! a! apple!        🙆 aːːː! cake!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315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🥚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egg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🐝</a:t>
            </a:r>
            <a:endParaRPr lang="en-US" sz="110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bee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e! e! egg!        🙆 eːːː! bee!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315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🐛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insect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🚲</a:t>
            </a:r>
            <a:endParaRPr lang="en-US" sz="110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bike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i! i! insect!        🙆 iːːː! bike!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315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🐙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octopus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⛵</a:t>
            </a:r>
            <a:endParaRPr lang="en-US" sz="110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boat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o! o! octopus!        🙆 oːːː! boat!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3152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</a:t>
            </a:r>
            <a:endParaRPr lang="en-US" sz="6000" dirty="0"/>
          </a:p>
        </p:txBody>
      </p:sp>
      <p:sp>
        <p:nvSpPr>
          <p:cNvPr id="7" name="Shape 5"/>
          <p:cNvSpPr/>
          <p:nvPr/>
        </p:nvSpPr>
        <p:spPr>
          <a:xfrm>
            <a:off x="6400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☂️</a:t>
            </a:r>
            <a:endParaRPr lang="en-US" sz="11000" dirty="0"/>
          </a:p>
        </p:txBody>
      </p:sp>
      <p:sp>
        <p:nvSpPr>
          <p:cNvPr id="9" name="Text 7"/>
          <p:cNvSpPr/>
          <p:nvPr/>
        </p:nvSpPr>
        <p:spPr>
          <a:xfrm>
            <a:off x="6400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umbrella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754880" y="1874520"/>
            <a:ext cx="3749040" cy="2377440"/>
          </a:xfrm>
          <a:prstGeom prst="roundRect">
            <a:avLst>
              <a:gd name="adj" fmla="val 6923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54880" y="169164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🧊</a:t>
            </a:r>
            <a:endParaRPr lang="en-US" sz="11000" dirty="0"/>
          </a:p>
        </p:txBody>
      </p:sp>
      <p:sp>
        <p:nvSpPr>
          <p:cNvPr id="12" name="Text 10"/>
          <p:cNvSpPr/>
          <p:nvPr/>
        </p:nvSpPr>
        <p:spPr>
          <a:xfrm>
            <a:off x="4754880" y="3520440"/>
            <a:ext cx="3749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🙆 cube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0" y="452628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✊ u! u! umbrella!        🙆 uːːː! cube!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3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🎬  Gesture speed round!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2011680"/>
            <a:ext cx="9144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say a word.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YOU do the gesture:  ✊ short   or   🙆 long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0" y="36576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Cameras on! Fastest gesture wins 🏆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2026-06-12T20:28:43Z</dcterms:created>
  <dcterms:modified xsi:type="dcterms:W3CDTF">2026-06-12T20:28:43Z</dcterms:modified>
</cp:coreProperties>
</file>