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82" d="100"/>
          <a:sy n="82" d="100"/>
        </p:scale>
        <p:origin x="1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of salad with fried rice, boiled eggs,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with salmon cakes, salad, and humm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,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Relationship Id="rId3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pe.png" descr="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95" y="4856963"/>
            <a:ext cx="4296754" cy="3684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apple.png" descr="ap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01" y="4517629"/>
            <a:ext cx="3327401" cy="377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2"/>
          <p:cNvSpPr txBox="1"/>
          <p:nvPr/>
        </p:nvSpPr>
        <p:spPr>
          <a:xfrm>
            <a:off x="1766182" y="3177764"/>
            <a:ext cx="260205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apple</a:t>
            </a:r>
          </a:p>
        </p:txBody>
      </p:sp>
      <p:pic>
        <p:nvPicPr>
          <p:cNvPr id="182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621582" y="647746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Box 2"/>
          <p:cNvSpPr txBox="1"/>
          <p:nvPr/>
        </p:nvSpPr>
        <p:spPr>
          <a:xfrm>
            <a:off x="7122229" y="3177764"/>
            <a:ext cx="175559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ape</a:t>
            </a:r>
          </a:p>
        </p:txBody>
      </p:sp>
      <p:sp>
        <p:nvSpPr>
          <p:cNvPr id="184" name="A"/>
          <p:cNvSpPr txBox="1"/>
          <p:nvPr/>
        </p:nvSpPr>
        <p:spPr>
          <a:xfrm>
            <a:off x="691665" y="297359"/>
            <a:ext cx="1822736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</a:t>
            </a:r>
          </a:p>
        </p:txBody>
      </p:sp>
      <p:sp>
        <p:nvSpPr>
          <p:cNvPr id="185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4" animBg="1" advAuto="0"/>
      <p:bldP spid="180" grpId="2" animBg="1" advAuto="0"/>
      <p:bldP spid="181" grpId="3" animBg="1" advAuto="0"/>
      <p:bldP spid="183" grpId="5" animBg="1" advAuto="0"/>
      <p:bldP spid="184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ce cream image.png" descr="ice cream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95" y="3476581"/>
            <a:ext cx="4296754" cy="644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ick image.png" descr="sick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01" y="3908029"/>
            <a:ext cx="3327401" cy="4991101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Box 2"/>
          <p:cNvSpPr txBox="1"/>
          <p:nvPr/>
        </p:nvSpPr>
        <p:spPr>
          <a:xfrm>
            <a:off x="1766182" y="3130707"/>
            <a:ext cx="3169137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ITFDEVANAGARI-BOOK" panose="02000000000000000000" pitchFamily="2" charset="0"/>
                <a:cs typeface="ITFDEVANAGARI-BOOK" panose="02000000000000000000" pitchFamily="2" charset="0"/>
              </a:rPr>
              <a:t>I</a:t>
            </a:r>
            <a:r>
              <a:rPr dirty="0"/>
              <a:t>llness</a:t>
            </a:r>
          </a:p>
        </p:txBody>
      </p:sp>
      <p:sp>
        <p:nvSpPr>
          <p:cNvPr id="254" name="TextBox 2"/>
          <p:cNvSpPr txBox="1"/>
          <p:nvPr/>
        </p:nvSpPr>
        <p:spPr>
          <a:xfrm>
            <a:off x="6255164" y="3177764"/>
            <a:ext cx="4509847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Ice cream</a:t>
            </a:r>
          </a:p>
        </p:txBody>
      </p:sp>
      <p:sp>
        <p:nvSpPr>
          <p:cNvPr id="255" name="I"/>
          <p:cNvSpPr txBox="1"/>
          <p:nvPr/>
        </p:nvSpPr>
        <p:spPr>
          <a:xfrm>
            <a:off x="691665" y="11633"/>
            <a:ext cx="1211499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ITF Devanagari Bold"/>
                <a:ea typeface="ITF Devanagari Bold"/>
                <a:cs typeface="ITF Devanagari Bold"/>
                <a:sym typeface="ITF Devanagari Bold"/>
              </a:defRPr>
            </a:lvl1pPr>
          </a:lstStyle>
          <a:p>
            <a:r>
              <a:rPr dirty="0"/>
              <a:t>I</a:t>
            </a:r>
          </a:p>
        </p:txBody>
      </p:sp>
      <p:sp>
        <p:nvSpPr>
          <p:cNvPr id="256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4" animBg="1" advAuto="0"/>
      <p:bldP spid="252" grpId="2" animBg="1" advAuto="0"/>
      <p:bldP spid="253" grpId="3" animBg="1" advAuto="0"/>
      <p:bldP spid="254" grpId="5" animBg="1" advAuto="0"/>
      <p:bldP spid="255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atmeal image.png" descr="oatmeal image.png"/>
          <p:cNvPicPr>
            <a:picLocks noChangeAspect="1"/>
          </p:cNvPicPr>
          <p:nvPr/>
        </p:nvPicPr>
        <p:blipFill>
          <a:blip r:embed="rId2"/>
          <a:srcRect t="21417" b="21417"/>
          <a:stretch>
            <a:fillRect/>
          </a:stretch>
        </p:blipFill>
        <p:spPr>
          <a:xfrm>
            <a:off x="5963595" y="4856963"/>
            <a:ext cx="4296754" cy="3684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octopus image.png" descr="octopus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01" y="3908029"/>
            <a:ext cx="3327401" cy="4991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extBox 2"/>
          <p:cNvSpPr txBox="1"/>
          <p:nvPr/>
        </p:nvSpPr>
        <p:spPr>
          <a:xfrm>
            <a:off x="1766182" y="3177764"/>
            <a:ext cx="408289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octopus </a:t>
            </a:r>
          </a:p>
        </p:txBody>
      </p:sp>
      <p:sp>
        <p:nvSpPr>
          <p:cNvPr id="261" name="TextBox 2"/>
          <p:cNvSpPr txBox="1"/>
          <p:nvPr/>
        </p:nvSpPr>
        <p:spPr>
          <a:xfrm>
            <a:off x="6255164" y="3177764"/>
            <a:ext cx="371408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oatmeal</a:t>
            </a:r>
          </a:p>
        </p:txBody>
      </p:sp>
      <p:sp>
        <p:nvSpPr>
          <p:cNvPr id="262" name="O"/>
          <p:cNvSpPr txBox="1"/>
          <p:nvPr/>
        </p:nvSpPr>
        <p:spPr>
          <a:xfrm>
            <a:off x="691665" y="297359"/>
            <a:ext cx="2020975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</a:t>
            </a:r>
          </a:p>
        </p:txBody>
      </p:sp>
      <p:sp>
        <p:nvSpPr>
          <p:cNvPr id="263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4" animBg="1" advAuto="0"/>
      <p:bldP spid="259" grpId="2" animBg="1" advAuto="0"/>
      <p:bldP spid="260" grpId="3" animBg="1" advAuto="0"/>
      <p:bldP spid="261" grpId="5" animBg="1" advAuto="0"/>
      <p:bldP spid="262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open .png" descr="open .png"/>
          <p:cNvPicPr>
            <a:picLocks noChangeAspect="1"/>
          </p:cNvPicPr>
          <p:nvPr/>
        </p:nvPicPr>
        <p:blipFill>
          <a:blip r:embed="rId2"/>
          <a:srcRect t="7126" b="7126"/>
          <a:stretch>
            <a:fillRect/>
          </a:stretch>
        </p:blipFill>
        <p:spPr>
          <a:xfrm>
            <a:off x="5584883" y="4083844"/>
            <a:ext cx="5157704" cy="4422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onion image.png" descr="onion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86" y="3908029"/>
            <a:ext cx="3183031" cy="477454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extBox 2"/>
          <p:cNvSpPr txBox="1"/>
          <p:nvPr/>
        </p:nvSpPr>
        <p:spPr>
          <a:xfrm>
            <a:off x="1766182" y="3177764"/>
            <a:ext cx="297087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onion </a:t>
            </a:r>
          </a:p>
        </p:txBody>
      </p:sp>
      <p:pic>
        <p:nvPicPr>
          <p:cNvPr id="268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621582" y="647746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TextBox 2"/>
          <p:cNvSpPr txBox="1"/>
          <p:nvPr/>
        </p:nvSpPr>
        <p:spPr>
          <a:xfrm>
            <a:off x="6255164" y="3177764"/>
            <a:ext cx="238951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open</a:t>
            </a:r>
          </a:p>
        </p:txBody>
      </p:sp>
      <p:sp>
        <p:nvSpPr>
          <p:cNvPr id="270" name="O"/>
          <p:cNvSpPr txBox="1"/>
          <p:nvPr/>
        </p:nvSpPr>
        <p:spPr>
          <a:xfrm>
            <a:off x="691665" y="297359"/>
            <a:ext cx="2020975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</a:t>
            </a:r>
          </a:p>
        </p:txBody>
      </p:sp>
      <p:sp>
        <p:nvSpPr>
          <p:cNvPr id="271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4" animBg="1" advAuto="0"/>
      <p:bldP spid="266" grpId="2" animBg="1" advAuto="0"/>
      <p:bldP spid="267" grpId="3" animBg="1" advAuto="0"/>
      <p:bldP spid="269" grpId="5" animBg="1" advAuto="0"/>
      <p:bldP spid="270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oak image.png" descr="oak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735" y="3308861"/>
            <a:ext cx="3772486" cy="565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olive image.png" descr="olive image.png"/>
          <p:cNvPicPr>
            <a:picLocks noChangeAspect="1"/>
          </p:cNvPicPr>
          <p:nvPr/>
        </p:nvPicPr>
        <p:blipFill>
          <a:blip r:embed="rId3"/>
          <a:srcRect l="5892" r="5892"/>
          <a:stretch>
            <a:fillRect/>
          </a:stretch>
        </p:blipFill>
        <p:spPr>
          <a:xfrm>
            <a:off x="1245101" y="3763857"/>
            <a:ext cx="3992345" cy="4525673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TextBox 2"/>
          <p:cNvSpPr txBox="1"/>
          <p:nvPr/>
        </p:nvSpPr>
        <p:spPr>
          <a:xfrm>
            <a:off x="1766182" y="3177764"/>
            <a:ext cx="254950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olive </a:t>
            </a:r>
          </a:p>
        </p:txBody>
      </p:sp>
      <p:pic>
        <p:nvPicPr>
          <p:cNvPr id="276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621582" y="647746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extBox 2"/>
          <p:cNvSpPr txBox="1"/>
          <p:nvPr/>
        </p:nvSpPr>
        <p:spPr>
          <a:xfrm>
            <a:off x="6255164" y="3130707"/>
            <a:ext cx="1761701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oak</a:t>
            </a:r>
          </a:p>
        </p:txBody>
      </p:sp>
      <p:sp>
        <p:nvSpPr>
          <p:cNvPr id="278" name="O"/>
          <p:cNvSpPr txBox="1"/>
          <p:nvPr/>
        </p:nvSpPr>
        <p:spPr>
          <a:xfrm>
            <a:off x="691665" y="297359"/>
            <a:ext cx="2020975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</a:t>
            </a:r>
          </a:p>
        </p:txBody>
      </p:sp>
      <p:sp>
        <p:nvSpPr>
          <p:cNvPr id="279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4" animBg="1" advAuto="0"/>
      <p:bldP spid="274" grpId="2" animBg="1" advAuto="0"/>
      <p:bldP spid="275" grpId="3" animBg="1" advAuto="0"/>
      <p:bldP spid="277" grpId="5" animBg="1" advAuto="0"/>
      <p:bldP spid="278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unicorn image.png" descr="unicorn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95" y="4550769"/>
            <a:ext cx="4296754" cy="429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umbrella image.png" descr="umbrella image.png"/>
          <p:cNvPicPr>
            <a:picLocks noChangeAspect="1"/>
          </p:cNvPicPr>
          <p:nvPr/>
        </p:nvPicPr>
        <p:blipFill>
          <a:blip r:embed="rId3"/>
          <a:srcRect t="12213" b="12213"/>
          <a:stretch>
            <a:fillRect/>
          </a:stretch>
        </p:blipFill>
        <p:spPr>
          <a:xfrm>
            <a:off x="1245101" y="4517629"/>
            <a:ext cx="3327401" cy="377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Box 2"/>
          <p:cNvSpPr txBox="1"/>
          <p:nvPr/>
        </p:nvSpPr>
        <p:spPr>
          <a:xfrm>
            <a:off x="1766182" y="3177764"/>
            <a:ext cx="434892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umbrella </a:t>
            </a:r>
          </a:p>
        </p:txBody>
      </p:sp>
      <p:pic>
        <p:nvPicPr>
          <p:cNvPr id="284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621582" y="647746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extBox 2"/>
          <p:cNvSpPr txBox="1"/>
          <p:nvPr/>
        </p:nvSpPr>
        <p:spPr>
          <a:xfrm>
            <a:off x="6255164" y="3177764"/>
            <a:ext cx="360664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unicorn</a:t>
            </a:r>
          </a:p>
        </p:txBody>
      </p:sp>
      <p:sp>
        <p:nvSpPr>
          <p:cNvPr id="286" name="U"/>
          <p:cNvSpPr txBox="1"/>
          <p:nvPr/>
        </p:nvSpPr>
        <p:spPr>
          <a:xfrm>
            <a:off x="691665" y="297359"/>
            <a:ext cx="1954895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</a:t>
            </a:r>
          </a:p>
        </p:txBody>
      </p:sp>
      <p:sp>
        <p:nvSpPr>
          <p:cNvPr id="287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4" animBg="1" advAuto="0"/>
      <p:bldP spid="282" grpId="2" animBg="1" advAuto="0"/>
      <p:bldP spid="283" grpId="3" animBg="1" advAuto="0"/>
      <p:bldP spid="285" grpId="5" animBg="1" advAuto="0"/>
      <p:bldP spid="286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ukelele image.png" descr="ukelele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55" y="4420108"/>
            <a:ext cx="2689085" cy="2689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under.png" descr="under.png"/>
          <p:cNvPicPr>
            <a:picLocks noChangeAspect="1"/>
          </p:cNvPicPr>
          <p:nvPr/>
        </p:nvPicPr>
        <p:blipFill>
          <a:blip r:embed="rId3"/>
          <a:srcRect t="14894"/>
          <a:stretch>
            <a:fillRect/>
          </a:stretch>
        </p:blipFill>
        <p:spPr>
          <a:xfrm>
            <a:off x="1401943" y="4141680"/>
            <a:ext cx="3327401" cy="4247714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extBox 2"/>
          <p:cNvSpPr txBox="1"/>
          <p:nvPr/>
        </p:nvSpPr>
        <p:spPr>
          <a:xfrm>
            <a:off x="1766182" y="3177764"/>
            <a:ext cx="302482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under </a:t>
            </a:r>
          </a:p>
        </p:txBody>
      </p:sp>
      <p:pic>
        <p:nvPicPr>
          <p:cNvPr id="292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621582" y="647746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extBox 2"/>
          <p:cNvSpPr txBox="1"/>
          <p:nvPr/>
        </p:nvSpPr>
        <p:spPr>
          <a:xfrm>
            <a:off x="6255164" y="3177764"/>
            <a:ext cx="3344337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ukelele</a:t>
            </a:r>
          </a:p>
        </p:txBody>
      </p:sp>
      <p:sp>
        <p:nvSpPr>
          <p:cNvPr id="294" name="U"/>
          <p:cNvSpPr txBox="1"/>
          <p:nvPr/>
        </p:nvSpPr>
        <p:spPr>
          <a:xfrm>
            <a:off x="691665" y="297359"/>
            <a:ext cx="1954895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</a:t>
            </a:r>
          </a:p>
        </p:txBody>
      </p:sp>
      <p:sp>
        <p:nvSpPr>
          <p:cNvPr id="295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4" animBg="1" advAuto="0"/>
      <p:bldP spid="290" grpId="2" animBg="1" advAuto="0"/>
      <p:bldP spid="291" grpId="3" animBg="1" advAuto="0"/>
      <p:bldP spid="293" grpId="5" animBg="1" advAuto="0"/>
      <p:bldP spid="29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uniform image.png" descr="uniform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95" y="4550769"/>
            <a:ext cx="4296754" cy="4296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up image.png" descr="up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84" y="4019680"/>
            <a:ext cx="3431199" cy="5146799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extBox 2"/>
          <p:cNvSpPr txBox="1"/>
          <p:nvPr/>
        </p:nvSpPr>
        <p:spPr>
          <a:xfrm>
            <a:off x="1766182" y="3177764"/>
            <a:ext cx="154258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up </a:t>
            </a:r>
          </a:p>
        </p:txBody>
      </p:sp>
      <p:pic>
        <p:nvPicPr>
          <p:cNvPr id="300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05261">
            <a:off x="8909125" y="-1169878"/>
            <a:ext cx="4778765" cy="5868224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extBox 2"/>
          <p:cNvSpPr txBox="1"/>
          <p:nvPr/>
        </p:nvSpPr>
        <p:spPr>
          <a:xfrm>
            <a:off x="6255164" y="3177764"/>
            <a:ext cx="365920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uniform</a:t>
            </a:r>
          </a:p>
        </p:txBody>
      </p:sp>
      <p:sp>
        <p:nvSpPr>
          <p:cNvPr id="302" name="U"/>
          <p:cNvSpPr txBox="1"/>
          <p:nvPr/>
        </p:nvSpPr>
        <p:spPr>
          <a:xfrm>
            <a:off x="691665" y="297359"/>
            <a:ext cx="1954895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U</a:t>
            </a:r>
          </a:p>
        </p:txBody>
      </p:sp>
      <p:sp>
        <p:nvSpPr>
          <p:cNvPr id="303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" grpId="4" animBg="1" advAuto="0"/>
      <p:bldP spid="298" grpId="2" animBg="1" advAuto="0"/>
      <p:bldP spid="299" grpId="3" animBg="1" advAuto="0"/>
      <p:bldP spid="301" grpId="5" animBg="1" advAuto="0"/>
      <p:bldP spid="302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acorn image.png" descr="acorn image.png"/>
          <p:cNvPicPr>
            <a:picLocks noChangeAspect="1"/>
          </p:cNvPicPr>
          <p:nvPr/>
        </p:nvPicPr>
        <p:blipFill>
          <a:blip r:embed="rId2"/>
          <a:srcRect t="7126" b="7126"/>
          <a:stretch>
            <a:fillRect/>
          </a:stretch>
        </p:blipFill>
        <p:spPr>
          <a:xfrm>
            <a:off x="5963595" y="4856963"/>
            <a:ext cx="4296754" cy="3684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ant image.png" descr="ant image.png"/>
          <p:cNvPicPr>
            <a:picLocks noChangeAspect="1"/>
          </p:cNvPicPr>
          <p:nvPr/>
        </p:nvPicPr>
        <p:blipFill>
          <a:blip r:embed="rId3"/>
          <a:srcRect l="5892" r="5892"/>
          <a:stretch>
            <a:fillRect/>
          </a:stretch>
        </p:blipFill>
        <p:spPr>
          <a:xfrm>
            <a:off x="1245101" y="4517629"/>
            <a:ext cx="3327401" cy="377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Box 2"/>
          <p:cNvSpPr txBox="1"/>
          <p:nvPr/>
        </p:nvSpPr>
        <p:spPr>
          <a:xfrm>
            <a:off x="1766182" y="3177764"/>
            <a:ext cx="154305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ant</a:t>
            </a:r>
          </a:p>
        </p:txBody>
      </p:sp>
      <p:pic>
        <p:nvPicPr>
          <p:cNvPr id="190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80000">
            <a:off x="9694058" y="6506478"/>
            <a:ext cx="2993747" cy="3676258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Box 2"/>
          <p:cNvSpPr txBox="1"/>
          <p:nvPr/>
        </p:nvSpPr>
        <p:spPr>
          <a:xfrm>
            <a:off x="7122229" y="3177764"/>
            <a:ext cx="270809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acorn</a:t>
            </a:r>
          </a:p>
        </p:txBody>
      </p:sp>
      <p:sp>
        <p:nvSpPr>
          <p:cNvPr id="192" name="A"/>
          <p:cNvSpPr txBox="1"/>
          <p:nvPr/>
        </p:nvSpPr>
        <p:spPr>
          <a:xfrm>
            <a:off x="691665" y="297359"/>
            <a:ext cx="1822736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</a:t>
            </a:r>
          </a:p>
        </p:txBody>
      </p:sp>
      <p:sp>
        <p:nvSpPr>
          <p:cNvPr id="193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4" animBg="1" advAuto="0"/>
      <p:bldP spid="188" grpId="2" animBg="1" advAuto="0"/>
      <p:bldP spid="189" grpId="3" animBg="1" advAuto="0"/>
      <p:bldP spid="191" grpId="5" animBg="1" advAuto="0"/>
      <p:bldP spid="192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apron image.png" descr="apron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95" y="3476581"/>
            <a:ext cx="4296754" cy="644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xe image.png" descr="axe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01" y="3908029"/>
            <a:ext cx="3327401" cy="49911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extBox 2"/>
          <p:cNvSpPr txBox="1"/>
          <p:nvPr/>
        </p:nvSpPr>
        <p:spPr>
          <a:xfrm>
            <a:off x="1766182" y="3177764"/>
            <a:ext cx="170350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axe</a:t>
            </a:r>
          </a:p>
        </p:txBody>
      </p:sp>
      <p:pic>
        <p:nvPicPr>
          <p:cNvPr id="198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3454" flipH="1">
            <a:off x="3247558" y="6580004"/>
            <a:ext cx="2881762" cy="353874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TextBox 2"/>
          <p:cNvSpPr txBox="1"/>
          <p:nvPr/>
        </p:nvSpPr>
        <p:spPr>
          <a:xfrm>
            <a:off x="7122229" y="3177764"/>
            <a:ext cx="276018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apron</a:t>
            </a:r>
          </a:p>
        </p:txBody>
      </p:sp>
      <p:sp>
        <p:nvSpPr>
          <p:cNvPr id="200" name="A"/>
          <p:cNvSpPr txBox="1"/>
          <p:nvPr/>
        </p:nvSpPr>
        <p:spPr>
          <a:xfrm>
            <a:off x="691665" y="297359"/>
            <a:ext cx="1822736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</a:t>
            </a:r>
          </a:p>
        </p:txBody>
      </p:sp>
      <p:sp>
        <p:nvSpPr>
          <p:cNvPr id="201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4" animBg="1" advAuto="0"/>
      <p:bldP spid="196" grpId="2" animBg="1" advAuto="0"/>
      <p:bldP spid="197" grpId="3" animBg="1" advAuto="0"/>
      <p:bldP spid="199" grpId="5" animBg="1" advAuto="0"/>
      <p:bldP spid="20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angelimage.png" descr="angel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523" y="4201772"/>
            <a:ext cx="3238207" cy="4857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alligator image.png" descr="alligator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51" y="4517629"/>
            <a:ext cx="4225545" cy="422554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xtBox 2"/>
          <p:cNvSpPr txBox="1"/>
          <p:nvPr/>
        </p:nvSpPr>
        <p:spPr>
          <a:xfrm>
            <a:off x="1766182" y="3177764"/>
            <a:ext cx="381919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alligator</a:t>
            </a:r>
          </a:p>
        </p:txBody>
      </p:sp>
      <p:pic>
        <p:nvPicPr>
          <p:cNvPr id="206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">
            <a:off x="8673862" y="3931601"/>
            <a:ext cx="4778765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Box 2"/>
          <p:cNvSpPr txBox="1"/>
          <p:nvPr/>
        </p:nvSpPr>
        <p:spPr>
          <a:xfrm>
            <a:off x="7122229" y="3177764"/>
            <a:ext cx="260205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angel</a:t>
            </a:r>
          </a:p>
        </p:txBody>
      </p:sp>
      <p:sp>
        <p:nvSpPr>
          <p:cNvPr id="208" name="A"/>
          <p:cNvSpPr txBox="1"/>
          <p:nvPr/>
        </p:nvSpPr>
        <p:spPr>
          <a:xfrm>
            <a:off x="691665" y="297359"/>
            <a:ext cx="1822736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</a:t>
            </a:r>
          </a:p>
        </p:txBody>
      </p:sp>
      <p:sp>
        <p:nvSpPr>
          <p:cNvPr id="209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4" animBg="1" advAuto="0"/>
      <p:bldP spid="204" grpId="2" animBg="1" advAuto="0"/>
      <p:bldP spid="205" grpId="3" animBg="1" advAuto="0"/>
      <p:bldP spid="207" grpId="5" animBg="1" advAuto="0"/>
      <p:bldP spid="208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eagle image.png" descr="eagle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331" y="3502721"/>
            <a:ext cx="4296754" cy="6445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egg image.png" descr="egg image.png"/>
          <p:cNvPicPr>
            <a:picLocks noChangeAspect="1"/>
          </p:cNvPicPr>
          <p:nvPr/>
        </p:nvPicPr>
        <p:blipFill>
          <a:blip r:embed="rId3"/>
          <a:srcRect l="5892" r="5892"/>
          <a:stretch>
            <a:fillRect/>
          </a:stretch>
        </p:blipFill>
        <p:spPr>
          <a:xfrm>
            <a:off x="1245101" y="4517629"/>
            <a:ext cx="4296418" cy="4870366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2"/>
          <p:cNvSpPr txBox="1"/>
          <p:nvPr/>
        </p:nvSpPr>
        <p:spPr>
          <a:xfrm>
            <a:off x="1819854" y="3293049"/>
            <a:ext cx="207232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egg </a:t>
            </a:r>
          </a:p>
        </p:txBody>
      </p:sp>
      <p:pic>
        <p:nvPicPr>
          <p:cNvPr id="214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837" flipH="1">
            <a:off x="-1324803" y="3791235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extBox 2"/>
          <p:cNvSpPr txBox="1"/>
          <p:nvPr/>
        </p:nvSpPr>
        <p:spPr>
          <a:xfrm>
            <a:off x="7122229" y="3177764"/>
            <a:ext cx="254996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eagle</a:t>
            </a:r>
          </a:p>
        </p:txBody>
      </p:sp>
      <p:sp>
        <p:nvSpPr>
          <p:cNvPr id="216" name="E"/>
          <p:cNvSpPr txBox="1"/>
          <p:nvPr/>
        </p:nvSpPr>
        <p:spPr>
          <a:xfrm>
            <a:off x="691665" y="297359"/>
            <a:ext cx="1489584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</a:t>
            </a:r>
          </a:p>
        </p:txBody>
      </p:sp>
      <p:sp>
        <p:nvSpPr>
          <p:cNvPr id="217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4" animBg="1" advAuto="0"/>
      <p:bldP spid="212" grpId="2" animBg="1" advAuto="0"/>
      <p:bldP spid="213" grpId="3" animBg="1" advAuto="0"/>
      <p:bldP spid="215" grpId="5" animBg="1" advAuto="0"/>
      <p:bldP spid="216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ear image.png" descr="ear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95" y="4484708"/>
            <a:ext cx="4362816" cy="4362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elbow image.png" descr="elbow image.png"/>
          <p:cNvPicPr>
            <a:picLocks noChangeAspect="1"/>
          </p:cNvPicPr>
          <p:nvPr/>
        </p:nvPicPr>
        <p:blipFill>
          <a:blip r:embed="rId3"/>
          <a:srcRect l="5892" r="5892"/>
          <a:stretch>
            <a:fillRect/>
          </a:stretch>
        </p:blipFill>
        <p:spPr>
          <a:xfrm>
            <a:off x="1179751" y="4765962"/>
            <a:ext cx="3848542" cy="436266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TextBox 2"/>
          <p:cNvSpPr txBox="1"/>
          <p:nvPr/>
        </p:nvSpPr>
        <p:spPr>
          <a:xfrm>
            <a:off x="1766182" y="3177764"/>
            <a:ext cx="307784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elbow </a:t>
            </a:r>
          </a:p>
        </p:txBody>
      </p:sp>
      <p:pic>
        <p:nvPicPr>
          <p:cNvPr id="222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621582" y="647746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TextBox 2"/>
          <p:cNvSpPr txBox="1"/>
          <p:nvPr/>
        </p:nvSpPr>
        <p:spPr>
          <a:xfrm>
            <a:off x="6255164" y="3177764"/>
            <a:ext cx="154444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ear</a:t>
            </a:r>
          </a:p>
        </p:txBody>
      </p:sp>
      <p:sp>
        <p:nvSpPr>
          <p:cNvPr id="224" name="E"/>
          <p:cNvSpPr txBox="1"/>
          <p:nvPr/>
        </p:nvSpPr>
        <p:spPr>
          <a:xfrm>
            <a:off x="691665" y="297359"/>
            <a:ext cx="1489584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</a:t>
            </a:r>
          </a:p>
        </p:txBody>
      </p:sp>
      <p:sp>
        <p:nvSpPr>
          <p:cNvPr id="225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4" animBg="1" advAuto="0"/>
      <p:bldP spid="220" grpId="2" animBg="1" advAuto="0"/>
      <p:bldP spid="221" grpId="3" animBg="1" advAuto="0"/>
      <p:bldP spid="223" grpId="5" animBg="1" advAuto="0"/>
      <p:bldP spid="224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evening image.png" descr="evening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237" y="4276463"/>
            <a:ext cx="3005599" cy="4508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elephant image.png" descr="elephant 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51" y="4517629"/>
            <a:ext cx="4508624" cy="450862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Box 2"/>
          <p:cNvSpPr txBox="1"/>
          <p:nvPr/>
        </p:nvSpPr>
        <p:spPr>
          <a:xfrm>
            <a:off x="1766182" y="3177764"/>
            <a:ext cx="429544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elephant </a:t>
            </a:r>
          </a:p>
        </p:txBody>
      </p:sp>
      <p:pic>
        <p:nvPicPr>
          <p:cNvPr id="230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752283" y="124940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extBox 2"/>
          <p:cNvSpPr txBox="1"/>
          <p:nvPr/>
        </p:nvSpPr>
        <p:spPr>
          <a:xfrm>
            <a:off x="6255164" y="3177764"/>
            <a:ext cx="3713616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evening</a:t>
            </a:r>
          </a:p>
        </p:txBody>
      </p:sp>
      <p:sp>
        <p:nvSpPr>
          <p:cNvPr id="232" name="E"/>
          <p:cNvSpPr txBox="1"/>
          <p:nvPr/>
        </p:nvSpPr>
        <p:spPr>
          <a:xfrm>
            <a:off x="691665" y="297359"/>
            <a:ext cx="1489584" cy="293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</a:t>
            </a:r>
          </a:p>
        </p:txBody>
      </p:sp>
      <p:sp>
        <p:nvSpPr>
          <p:cNvPr id="233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4" animBg="1" advAuto="0"/>
      <p:bldP spid="228" grpId="2" animBg="1" advAuto="0"/>
      <p:bldP spid="229" grpId="3" animBg="1" advAuto="0"/>
      <p:bldP spid="231" grpId="5" animBg="1" advAuto="0"/>
      <p:bldP spid="232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gloo image.png" descr="igloo 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51" y="4517629"/>
            <a:ext cx="3771901" cy="377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Box 2"/>
          <p:cNvSpPr txBox="1"/>
          <p:nvPr/>
        </p:nvSpPr>
        <p:spPr>
          <a:xfrm>
            <a:off x="1766182" y="3177764"/>
            <a:ext cx="265368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igloo </a:t>
            </a:r>
          </a:p>
        </p:txBody>
      </p:sp>
      <p:pic>
        <p:nvPicPr>
          <p:cNvPr id="238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118">
            <a:off x="8059565" y="4059055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2"/>
          <p:cNvSpPr txBox="1"/>
          <p:nvPr/>
        </p:nvSpPr>
        <p:spPr>
          <a:xfrm>
            <a:off x="6255164" y="3130707"/>
            <a:ext cx="2885405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island</a:t>
            </a:r>
            <a:endParaRPr dirty="0"/>
          </a:p>
        </p:txBody>
      </p:sp>
      <p:sp>
        <p:nvSpPr>
          <p:cNvPr id="240" name="I"/>
          <p:cNvSpPr txBox="1"/>
          <p:nvPr/>
        </p:nvSpPr>
        <p:spPr>
          <a:xfrm>
            <a:off x="691665" y="11633"/>
            <a:ext cx="1211499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ITF Devanagari Bold"/>
                <a:ea typeface="ITF Devanagari Bold"/>
                <a:cs typeface="ITF Devanagari Bold"/>
                <a:sym typeface="ITF Devanagari Bold"/>
              </a:defRPr>
            </a:lvl1pPr>
          </a:lstStyle>
          <a:p>
            <a:r>
              <a:t>I</a:t>
            </a:r>
          </a:p>
        </p:txBody>
      </p:sp>
      <p:sp>
        <p:nvSpPr>
          <p:cNvPr id="241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  <p:pic>
        <p:nvPicPr>
          <p:cNvPr id="2" name="island.png" descr="island.png">
            <a:extLst>
              <a:ext uri="{FF2B5EF4-FFF2-40B4-BE49-F238E27FC236}">
                <a16:creationId xmlns:a16="http://schemas.microsoft.com/office/drawing/2014/main" id="{AF6D4252-C721-61D5-BABE-1FF63E2ED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595" y="4550769"/>
            <a:ext cx="4296754" cy="4296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2" animBg="1" advAuto="0"/>
      <p:bldP spid="237" grpId="3" animBg="1" advAuto="0"/>
      <p:bldP spid="239" grpId="5" animBg="1" advAuto="0"/>
      <p:bldP spid="240" grpId="1" animBg="1" advAuto="0"/>
      <p:bldP spid="2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nsect.png" descr="insect.png"/>
          <p:cNvPicPr>
            <a:picLocks noChangeAspect="1"/>
          </p:cNvPicPr>
          <p:nvPr/>
        </p:nvPicPr>
        <p:blipFill>
          <a:blip r:embed="rId3"/>
          <a:srcRect l="5892" r="5892"/>
          <a:stretch>
            <a:fillRect/>
          </a:stretch>
        </p:blipFill>
        <p:spPr>
          <a:xfrm>
            <a:off x="1245101" y="4517629"/>
            <a:ext cx="3327401" cy="3771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Box 2"/>
          <p:cNvSpPr txBox="1"/>
          <p:nvPr/>
        </p:nvSpPr>
        <p:spPr>
          <a:xfrm>
            <a:off x="1766182" y="3177764"/>
            <a:ext cx="313179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insect </a:t>
            </a:r>
          </a:p>
        </p:txBody>
      </p:sp>
      <p:pic>
        <p:nvPicPr>
          <p:cNvPr id="246" name="wacky professor clip art vagluely murray.png" descr="wacky professor clip art vagluely murr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25261">
            <a:off x="8621582" y="647746"/>
            <a:ext cx="4778764" cy="586822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TextBox 2"/>
          <p:cNvSpPr txBox="1"/>
          <p:nvPr/>
        </p:nvSpPr>
        <p:spPr>
          <a:xfrm>
            <a:off x="6255164" y="3177764"/>
            <a:ext cx="2866691" cy="116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7500" b="1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3E231A"/>
                </a:solidFill>
                <a:effectLst>
                  <a:outerShdw dist="254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iron</a:t>
            </a:r>
          </a:p>
        </p:txBody>
      </p:sp>
      <p:sp>
        <p:nvSpPr>
          <p:cNvPr id="248" name="I"/>
          <p:cNvSpPr txBox="1"/>
          <p:nvPr/>
        </p:nvSpPr>
        <p:spPr>
          <a:xfrm>
            <a:off x="691665" y="11633"/>
            <a:ext cx="1211499" cy="350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spcBef>
                <a:spcPts val="3000"/>
              </a:spcBef>
              <a:defRPr sz="22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C0504D"/>
                </a:solidFill>
                <a:effectLst>
                  <a:outerShdw blurRad="12700" dist="63500" dir="18900000" rotWithShape="0">
                    <a:srgbClr val="000000"/>
                  </a:outerShdw>
                </a:effectLst>
                <a:latin typeface="ITF Devanagari Bold"/>
                <a:ea typeface="ITF Devanagari Bold"/>
                <a:cs typeface="ITF Devanagari Bold"/>
                <a:sym typeface="ITF Devanagari Bold"/>
              </a:defRPr>
            </a:lvl1pPr>
          </a:lstStyle>
          <a:p>
            <a:r>
              <a:t>I</a:t>
            </a:r>
          </a:p>
        </p:txBody>
      </p:sp>
      <p:sp>
        <p:nvSpPr>
          <p:cNvPr id="249" name="Every English Vowel Has 2 Sounds"/>
          <p:cNvSpPr txBox="1"/>
          <p:nvPr/>
        </p:nvSpPr>
        <p:spPr>
          <a:xfrm>
            <a:off x="2838177" y="570147"/>
            <a:ext cx="6416961" cy="1883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lnSpc>
                <a:spcPct val="100000"/>
              </a:lnSpc>
              <a:spcBef>
                <a:spcPts val="3000"/>
              </a:spcBef>
              <a:defRPr sz="6200">
                <a:solidFill>
                  <a:srgbClr val="3E231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Every English Vowel</a:t>
            </a:r>
            <a:br/>
            <a:r>
              <a:t>Has 2 Sounds</a:t>
            </a:r>
          </a:p>
        </p:txBody>
      </p:sp>
      <p:pic>
        <p:nvPicPr>
          <p:cNvPr id="250" name="Picture 249" descr="iron_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595" y="4931339"/>
            <a:ext cx="4296754" cy="35356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4" animBg="1" advAuto="0"/>
      <p:bldP spid="244" grpId="2" animBg="1" advAuto="0"/>
      <p:bldP spid="245" grpId="3" animBg="1" advAuto="0"/>
      <p:bldP spid="247" grpId="5" animBg="1" advAuto="0"/>
      <p:bldP spid="248" grpId="1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161</Words>
  <Application>Microsoft Macintosh PowerPoint</Application>
  <PresentationFormat>Custom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Helvetica Neue</vt:lpstr>
      <vt:lpstr>Helvetica Neue Medium</vt:lpstr>
      <vt:lpstr>ITFDEVANAGARI-BOOK</vt:lpstr>
      <vt:lpstr>Papyrus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Cohen, Murray</cp:lastModifiedBy>
  <cp:revision>5</cp:revision>
  <dcterms:modified xsi:type="dcterms:W3CDTF">2025-07-13T15:26:18Z</dcterms:modified>
</cp:coreProperties>
</file>