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title"/>
          </p:nvPr>
        </p:nvSpPr>
        <p:spPr>
          <a:xfrm>
            <a:off x="812651" y="265751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rPr>
                <a:latin typeface="+mj-lt"/>
                <a:ea typeface="+mj-ea"/>
                <a:cs typeface="+mj-cs"/>
                <a:sym typeface="Helvetica"/>
              </a:rPr>
              <a:t>🖼️ </a:t>
            </a:r>
            <a:r>
              <a:t>Image Guessing Game</a:t>
            </a:r>
          </a:p>
        </p:txBody>
      </p:sp>
      <p:sp>
        <p:nvSpPr>
          <p:cNvPr id="9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39470" indent="-339470" defTabSz="452627">
              <a:defRPr sz="3168"/>
            </a:pPr>
            <a:r>
              <a:t>How to play:</a:t>
            </a:r>
          </a:p>
          <a:p>
            <a:pPr marL="792098" lvl="1" indent="-339470" defTabSz="452627">
              <a:buChar char="•"/>
              <a:defRPr sz="3168"/>
            </a:pPr>
            <a:r>
              <a:t>Look at the picture.</a:t>
            </a:r>
          </a:p>
          <a:p>
            <a:pPr marL="792098" lvl="1" indent="-339470" defTabSz="452627">
              <a:buChar char="•"/>
              <a:defRPr sz="3168"/>
            </a:pPr>
            <a:r>
              <a:t>Each word begins with a vowel</a:t>
            </a:r>
          </a:p>
          <a:p>
            <a:pPr marL="792098" lvl="1" indent="-339470" defTabSz="452627">
              <a:buChar char="•"/>
              <a:defRPr sz="3168"/>
            </a:pPr>
            <a:r>
              <a:t>I will say the word</a:t>
            </a:r>
          </a:p>
          <a:p>
            <a:pPr marL="792098" lvl="1" indent="-339470" defTabSz="452627">
              <a:buChar char="•"/>
              <a:defRPr sz="3168"/>
            </a:pPr>
            <a:r>
              <a:t> Guess the first vowel sound (Short or Long?)</a:t>
            </a:r>
          </a:p>
          <a:p>
            <a:pPr marL="339470" indent="-339470" defTabSz="452627">
              <a:defRPr sz="3168"/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uniform"/>
          <p:cNvSpPr txBox="1"/>
          <p:nvPr/>
        </p:nvSpPr>
        <p:spPr>
          <a:xfrm>
            <a:off x="3891383" y="5603423"/>
            <a:ext cx="2654732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uniform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" descr="Picture 1"/>
          <p:cNvPicPr>
            <a:picLocks noChangeAspect="1"/>
          </p:cNvPicPr>
          <p:nvPr/>
        </p:nvPicPr>
        <p:blipFill>
          <a:blip r:embed="rId2"/>
          <a:srcRect t="15140"/>
          <a:stretch>
            <a:fillRect/>
          </a:stretch>
        </p:blipFill>
        <p:spPr>
          <a:xfrm>
            <a:off x="2892821" y="295107"/>
            <a:ext cx="3925914" cy="4997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" descr="Picture 1"/>
          <p:cNvPicPr>
            <a:picLocks noChangeAspect="1"/>
          </p:cNvPicPr>
          <p:nvPr/>
        </p:nvPicPr>
        <p:blipFill>
          <a:blip r:embed="rId2"/>
          <a:srcRect t="15140"/>
          <a:stretch>
            <a:fillRect/>
          </a:stretch>
        </p:blipFill>
        <p:spPr>
          <a:xfrm>
            <a:off x="2892821" y="295107"/>
            <a:ext cx="3925914" cy="499729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Under"/>
          <p:cNvSpPr txBox="1"/>
          <p:nvPr/>
        </p:nvSpPr>
        <p:spPr>
          <a:xfrm>
            <a:off x="3852582" y="5086082"/>
            <a:ext cx="2103014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Under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814" y="362785"/>
            <a:ext cx="2743201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81" y="-67955"/>
            <a:ext cx="3535838" cy="5303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81" y="-67955"/>
            <a:ext cx="3535838" cy="530375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Evening"/>
          <p:cNvSpPr txBox="1"/>
          <p:nvPr/>
        </p:nvSpPr>
        <p:spPr>
          <a:xfrm>
            <a:off x="3761498" y="5409420"/>
            <a:ext cx="2588603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Evening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" descr="Picture 1"/>
          <p:cNvPicPr>
            <a:picLocks noChangeAspect="1"/>
          </p:cNvPicPr>
          <p:nvPr/>
        </p:nvPicPr>
        <p:blipFill>
          <a:blip r:embed="rId2"/>
          <a:srcRect t="18110" b="15272"/>
          <a:stretch>
            <a:fillRect/>
          </a:stretch>
        </p:blipFill>
        <p:spPr>
          <a:xfrm>
            <a:off x="2358006" y="-119002"/>
            <a:ext cx="5348313" cy="5344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" descr="Picture 1"/>
          <p:cNvPicPr>
            <a:picLocks noChangeAspect="1"/>
          </p:cNvPicPr>
          <p:nvPr/>
        </p:nvPicPr>
        <p:blipFill>
          <a:blip r:embed="rId2"/>
          <a:srcRect t="18110" b="15272"/>
          <a:stretch>
            <a:fillRect/>
          </a:stretch>
        </p:blipFill>
        <p:spPr>
          <a:xfrm>
            <a:off x="2358006" y="-119002"/>
            <a:ext cx="5348313" cy="534434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Oatmeal"/>
          <p:cNvSpPr txBox="1"/>
          <p:nvPr/>
        </p:nvSpPr>
        <p:spPr>
          <a:xfrm>
            <a:off x="3737849" y="5189551"/>
            <a:ext cx="2837741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Oatmeal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82" y="207583"/>
            <a:ext cx="3381926" cy="507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82" y="207583"/>
            <a:ext cx="3381926" cy="50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Onion"/>
          <p:cNvSpPr txBox="1"/>
          <p:nvPr/>
        </p:nvSpPr>
        <p:spPr>
          <a:xfrm>
            <a:off x="3891383" y="5603423"/>
            <a:ext cx="2048803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Onion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676" y="7655"/>
            <a:ext cx="3652497" cy="5478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676" y="7655"/>
            <a:ext cx="3652497" cy="547874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Oak tree"/>
          <p:cNvSpPr txBox="1"/>
          <p:nvPr/>
        </p:nvSpPr>
        <p:spPr>
          <a:xfrm>
            <a:off x="3891383" y="5603423"/>
            <a:ext cx="2850044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Oak tree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78" y="-70211"/>
            <a:ext cx="3652674" cy="5479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78" y="-70211"/>
            <a:ext cx="3652674" cy="54790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octopus"/>
          <p:cNvSpPr txBox="1"/>
          <p:nvPr/>
        </p:nvSpPr>
        <p:spPr>
          <a:xfrm>
            <a:off x="3335241" y="4956747"/>
            <a:ext cx="2658962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octopus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398"/>
            <a:ext cx="5288002" cy="528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398"/>
            <a:ext cx="5288002" cy="528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Island"/>
          <p:cNvSpPr txBox="1"/>
          <p:nvPr/>
        </p:nvSpPr>
        <p:spPr>
          <a:xfrm>
            <a:off x="3574127" y="5474088"/>
            <a:ext cx="1995746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Island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7665"/>
            <a:ext cx="3669377" cy="5504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7665"/>
            <a:ext cx="3669377" cy="5504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Illness"/>
          <p:cNvSpPr txBox="1"/>
          <p:nvPr/>
        </p:nvSpPr>
        <p:spPr>
          <a:xfrm>
            <a:off x="2934302" y="5487022"/>
            <a:ext cx="2085329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Illness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8137"/>
            <a:ext cx="4908263" cy="4908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ant"/>
          <p:cNvSpPr txBox="1"/>
          <p:nvPr/>
        </p:nvSpPr>
        <p:spPr>
          <a:xfrm>
            <a:off x="3891383" y="5603423"/>
            <a:ext cx="1151444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ant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8137"/>
            <a:ext cx="4908263" cy="490826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iron"/>
          <p:cNvSpPr txBox="1"/>
          <p:nvPr/>
        </p:nvSpPr>
        <p:spPr>
          <a:xfrm>
            <a:off x="3891383" y="5603423"/>
            <a:ext cx="1375592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iron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21414"/>
            <a:ext cx="5607814" cy="5607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21414"/>
            <a:ext cx="5607814" cy="560781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insect"/>
          <p:cNvSpPr txBox="1"/>
          <p:nvPr/>
        </p:nvSpPr>
        <p:spPr>
          <a:xfrm>
            <a:off x="3399909" y="4969681"/>
            <a:ext cx="1994977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insect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5672"/>
            <a:ext cx="5410728" cy="541072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ice"/>
          <p:cNvSpPr txBox="1"/>
          <p:nvPr/>
        </p:nvSpPr>
        <p:spPr>
          <a:xfrm>
            <a:off x="3490443" y="5487022"/>
            <a:ext cx="1009575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ice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421674"/>
            <a:ext cx="5908074" cy="5908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421674"/>
            <a:ext cx="5908074" cy="590807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gloo"/>
          <p:cNvSpPr txBox="1"/>
          <p:nvPr/>
        </p:nvSpPr>
        <p:spPr>
          <a:xfrm>
            <a:off x="3438709" y="4866213"/>
            <a:ext cx="1666638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igloo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94931"/>
            <a:ext cx="5191469" cy="5191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94931"/>
            <a:ext cx="5191469" cy="519146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elbow"/>
          <p:cNvSpPr txBox="1"/>
          <p:nvPr/>
        </p:nvSpPr>
        <p:spPr>
          <a:xfrm>
            <a:off x="3477510" y="4219537"/>
            <a:ext cx="2065336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elbow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534" y="78247"/>
            <a:ext cx="4114801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534" y="78247"/>
            <a:ext cx="4114801" cy="411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olive"/>
          <p:cNvSpPr txBox="1"/>
          <p:nvPr/>
        </p:nvSpPr>
        <p:spPr>
          <a:xfrm>
            <a:off x="3477510" y="4219537"/>
            <a:ext cx="1620501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olive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27432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511" y="2030"/>
            <a:ext cx="5173966" cy="517396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"/>
          <p:cNvSpPr txBox="1"/>
          <p:nvPr/>
        </p:nvSpPr>
        <p:spPr>
          <a:xfrm>
            <a:off x="3477510" y="4219537"/>
            <a:ext cx="1404812" cy="89555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 sz="6200"/>
            </a:pPr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77808"/>
            <a:ext cx="3776139" cy="5664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77808"/>
            <a:ext cx="3776139" cy="566420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eagle"/>
          <p:cNvSpPr txBox="1"/>
          <p:nvPr/>
        </p:nvSpPr>
        <p:spPr>
          <a:xfrm>
            <a:off x="2779099" y="5176617"/>
            <a:ext cx="1816198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eagle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43683"/>
            <a:ext cx="5530083" cy="5530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43683"/>
            <a:ext cx="5530083" cy="553008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elephant"/>
          <p:cNvSpPr txBox="1"/>
          <p:nvPr/>
        </p:nvSpPr>
        <p:spPr>
          <a:xfrm>
            <a:off x="3425776" y="5176617"/>
            <a:ext cx="3121098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elephant 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07" y="401585"/>
            <a:ext cx="4114801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07" y="401585"/>
            <a:ext cx="4114801" cy="411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ear"/>
          <p:cNvSpPr txBox="1"/>
          <p:nvPr/>
        </p:nvSpPr>
        <p:spPr>
          <a:xfrm>
            <a:off x="3477510" y="4219537"/>
            <a:ext cx="1147600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ear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643"/>
            <a:ext cx="5200757" cy="5200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643"/>
            <a:ext cx="5200757" cy="520075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egg"/>
          <p:cNvSpPr txBox="1"/>
          <p:nvPr/>
        </p:nvSpPr>
        <p:spPr>
          <a:xfrm>
            <a:off x="3658579" y="4762744"/>
            <a:ext cx="1244487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egg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84690"/>
            <a:ext cx="3714061" cy="5571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27432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Ice cream"/>
          <p:cNvSpPr txBox="1"/>
          <p:nvPr/>
        </p:nvSpPr>
        <p:spPr>
          <a:xfrm>
            <a:off x="2856701" y="5590490"/>
            <a:ext cx="3378310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Ice cream 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84690"/>
            <a:ext cx="3714061" cy="557109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angel"/>
          <p:cNvSpPr txBox="1"/>
          <p:nvPr/>
        </p:nvSpPr>
        <p:spPr>
          <a:xfrm>
            <a:off x="2804967" y="5305952"/>
            <a:ext cx="1831576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angel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205" y="-11018"/>
            <a:ext cx="4605006" cy="4605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205" y="-11018"/>
            <a:ext cx="4605006" cy="460500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alligator"/>
          <p:cNvSpPr txBox="1"/>
          <p:nvPr/>
        </p:nvSpPr>
        <p:spPr>
          <a:xfrm>
            <a:off x="3477510" y="4219537"/>
            <a:ext cx="2695102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alligator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11" y="-293079"/>
            <a:ext cx="3715029" cy="5572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11" y="-293079"/>
            <a:ext cx="3715029" cy="557254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pron"/>
          <p:cNvSpPr txBox="1"/>
          <p:nvPr/>
        </p:nvSpPr>
        <p:spPr>
          <a:xfrm>
            <a:off x="3539332" y="4594609"/>
            <a:ext cx="2064183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Apron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855" y="112704"/>
            <a:ext cx="3073745" cy="4610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855" y="112704"/>
            <a:ext cx="3073745" cy="461061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axe"/>
          <p:cNvSpPr txBox="1"/>
          <p:nvPr/>
        </p:nvSpPr>
        <p:spPr>
          <a:xfrm>
            <a:off x="3477510" y="4219537"/>
            <a:ext cx="1186047" cy="89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axe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22926"/>
            <a:ext cx="5063474" cy="5063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22926"/>
            <a:ext cx="5063474" cy="506347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acorn"/>
          <p:cNvSpPr txBox="1"/>
          <p:nvPr/>
        </p:nvSpPr>
        <p:spPr>
          <a:xfrm>
            <a:off x="2947235" y="5150750"/>
            <a:ext cx="1911163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acorn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Unicorn"/>
          <p:cNvSpPr txBox="1"/>
          <p:nvPr/>
        </p:nvSpPr>
        <p:spPr>
          <a:xfrm>
            <a:off x="3891383" y="5603423"/>
            <a:ext cx="2633586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200"/>
            </a:lvl1pPr>
          </a:lstStyle>
          <a:p>
            <a:r>
              <a:t>Unicorn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27432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27432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umbrella"/>
          <p:cNvSpPr txBox="1"/>
          <p:nvPr/>
        </p:nvSpPr>
        <p:spPr>
          <a:xfrm>
            <a:off x="1809085" y="5111949"/>
            <a:ext cx="3412206" cy="89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lvl="1">
              <a:defRPr sz="6200"/>
            </a:pPr>
            <a:r>
              <a:t>umbrella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Macintosh PowerPoint</Application>
  <PresentationFormat>On-screen Show (4:3)</PresentationFormat>
  <Paragraphs>34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🖼️ Image Guessing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Cohen, Murray</cp:lastModifiedBy>
  <cp:revision>1</cp:revision>
  <dcterms:modified xsi:type="dcterms:W3CDTF">2025-07-14T14:27:39Z</dcterms:modified>
</cp:coreProperties>
</file>