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14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1"/>
          <p:cNvSpPr txBox="1"/>
          <p:nvPr/>
        </p:nvSpPr>
        <p:spPr>
          <a:xfrm>
            <a:off x="960119" y="914400"/>
            <a:ext cx="8034082" cy="3507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100"/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🎤 </a:t>
            </a:r>
            <a:r>
              <a:t>Repeat &amp; Echo Game</a:t>
            </a:r>
          </a:p>
          <a:p>
            <a:pPr>
              <a:defRPr sz="3100"/>
            </a:pPr>
            <a:endParaRPr/>
          </a:p>
          <a:p>
            <a:pPr>
              <a:defRPr sz="3100"/>
            </a:pPr>
            <a:r>
              <a:t>1. Look at the picture</a:t>
            </a:r>
          </a:p>
          <a:p>
            <a:pPr>
              <a:defRPr sz="3100"/>
            </a:pPr>
            <a:r>
              <a:t>2. Teacher says the word (e.g., 'cake')</a:t>
            </a:r>
          </a:p>
          <a:p>
            <a:pPr>
              <a:defRPr sz="3100"/>
            </a:pPr>
            <a:r>
              <a:t>3. Students repeat</a:t>
            </a:r>
          </a:p>
          <a:p>
            <a:pPr>
              <a:defRPr sz="3100"/>
            </a:pPr>
            <a:r>
              <a:t>4. Add gesture (e.g., hand stretch for long vowels)</a:t>
            </a:r>
          </a:p>
          <a:p>
            <a:pPr>
              <a:defRPr sz="3100"/>
            </a:pPr>
            <a:r>
              <a:t>5. Speed up the rhythm!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33528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63388"/>
            <a:ext cx="5029200" cy="3931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50292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33528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33528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3352800" cy="5029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Macintosh PowerPoint</Application>
  <PresentationFormat>On-screen Show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Cohen, Murray</cp:lastModifiedBy>
  <cp:revision>1</cp:revision>
  <dcterms:modified xsi:type="dcterms:W3CDTF">2025-07-14T23:37:54Z</dcterms:modified>
</cp:coreProperties>
</file>