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04-1 Long Vowel Practice → 04-2 Rubber Band Drill → 04-3 Long vs Short Match → 04-4 Sound Discrimination Game → 04-5 Nursery Rhymes (closer) → breakout → exit here.
Today = consolidation day. Nothing new — going DEEP on long vs short.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hardest dictation yet: can … cane … tap … tape … man … mane. They must HEAR the vowel length to know if there's an e. Expect errors — that's the point. Review answers warmly.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Grab a real rubber band before class for 04-2! Students can use an imaginary one or a hair tie.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Examples they might type: can cane / tap tape / man mane. Any pair counts. This is a 2-word exit — the hardest yet.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493194" y="587892"/>
            <a:ext cx="66316" cy="66316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591248" y="243427"/>
            <a:ext cx="60173" cy="60173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39653" y="4268565"/>
            <a:ext cx="59801" cy="59801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774039" y="119634"/>
            <a:ext cx="56597" cy="56597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4004385" y="588547"/>
            <a:ext cx="40353" cy="40353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6478344" y="4797197"/>
            <a:ext cx="44139" cy="44139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762980" y="4120824"/>
            <a:ext cx="33037" cy="33037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2022876" y="4744992"/>
            <a:ext cx="33902" cy="33902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3243310" y="733159"/>
            <a:ext cx="62267" cy="62267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031639" y="326635"/>
            <a:ext cx="69133" cy="69133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4156599" y="399745"/>
            <a:ext cx="45878" cy="45878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248102" y="4298569"/>
            <a:ext cx="64517" cy="64517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4190319" y="4837175"/>
            <a:ext cx="44615" cy="44615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3203789" y="4624089"/>
            <a:ext cx="60764" cy="60764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7202026" y="172801"/>
            <a:ext cx="66453" cy="66453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839289" y="281536"/>
            <a:ext cx="41339" cy="4133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493663" y="4332643"/>
            <a:ext cx="64223" cy="64223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3609206" y="584047"/>
            <a:ext cx="27990" cy="27990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5895737" y="4092705"/>
            <a:ext cx="31674" cy="31674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6184346" y="302573"/>
            <a:ext cx="64846" cy="64846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5720026" y="4611524"/>
            <a:ext cx="38933" cy="38933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3872174" y="4608405"/>
            <a:ext cx="53125" cy="53125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8155306" y="4151779"/>
            <a:ext cx="56528" cy="56528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388142" y="4711337"/>
            <a:ext cx="56545" cy="56545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222510" y="4651175"/>
            <a:ext cx="30901" cy="30901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657986" y="186609"/>
            <a:ext cx="36168" cy="36168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888715" y="4836535"/>
            <a:ext cx="61053" cy="6105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7402133" y="4629817"/>
            <a:ext cx="29831" cy="29831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6860530" y="662975"/>
            <a:ext cx="31900" cy="31900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7076556" y="4337411"/>
            <a:ext cx="69581" cy="69581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4405532" y="4328426"/>
            <a:ext cx="27733" cy="27733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76998" y="374681"/>
            <a:ext cx="72822" cy="72822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7948642" y="143357"/>
            <a:ext cx="31096" cy="31096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3906527" y="4669721"/>
            <a:ext cx="27446" cy="27446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6043396" y="4577846"/>
            <a:ext cx="67114" cy="67114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5750289" y="4115198"/>
            <a:ext cx="43938" cy="43938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061932" y="4808930"/>
            <a:ext cx="30772" cy="30772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3780540" y="4491604"/>
            <a:ext cx="29415" cy="29415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8563378" y="100801"/>
            <a:ext cx="35709" cy="35709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8573811" y="4222049"/>
            <a:ext cx="68426" cy="68426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Long Vowel Power!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Stretch those sounds 🙆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Magic E check — type what you hear!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“cane”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 a n e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mix short AND long — listen hard!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1097280" y="17830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17830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💪   Practice all FIVE long vowels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097280" y="26974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26974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🪢   The Rubber Band Drill — stretch the sound!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097280" y="36118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71600" y="36118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 Listening games: which one do you hear?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Read together: can–cane, man–mane, tap–tape.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does a gesture ✊/🙆 — you say a word that matches.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Tell your partner 3 things you ate this week — find the long vowels!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89664" y="4637265"/>
            <a:ext cx="32489" cy="32489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64060" y="4099413"/>
            <a:ext cx="72008" cy="72008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182390" y="261189"/>
            <a:ext cx="35589" cy="35589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681531" y="180732"/>
            <a:ext cx="55229" cy="55229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7404735" y="749496"/>
            <a:ext cx="58574" cy="58574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706767" y="4443066"/>
            <a:ext cx="53458" cy="53458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755828" y="533653"/>
            <a:ext cx="40612" cy="40612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70480" y="100431"/>
            <a:ext cx="68926" cy="68926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2064362" y="4206334"/>
            <a:ext cx="50460" cy="50460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495586" y="4801827"/>
            <a:ext cx="46856" cy="46856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7331914" y="4486227"/>
            <a:ext cx="40408" cy="40408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985780" y="4796512"/>
            <a:ext cx="65491" cy="65491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2518506" y="187885"/>
            <a:ext cx="30754" cy="30754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3986407" y="82087"/>
            <a:ext cx="58628" cy="58628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5451089" y="35388"/>
            <a:ext cx="72583" cy="72583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799855" y="364511"/>
            <a:ext cx="64572" cy="64572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6104487" y="749696"/>
            <a:ext cx="29041" cy="29041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5374000" y="4276714"/>
            <a:ext cx="51195" cy="51195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7999916" y="181165"/>
            <a:ext cx="58863" cy="58863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8408486" y="338297"/>
            <a:ext cx="39258" cy="39258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3240954" y="342153"/>
            <a:ext cx="59684" cy="59684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532188" y="474092"/>
            <a:ext cx="33528" cy="33528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3601538" y="4670803"/>
            <a:ext cx="40692" cy="40692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229774" y="364226"/>
            <a:ext cx="48589" cy="48589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7864198" y="571997"/>
            <a:ext cx="28989" cy="2898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7262574" y="665805"/>
            <a:ext cx="71357" cy="71357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777619" y="391697"/>
            <a:ext cx="47747" cy="47747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278032" y="4823502"/>
            <a:ext cx="57303" cy="57303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1581260" y="4156525"/>
            <a:ext cx="72372" cy="72372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7111584" y="4843797"/>
            <a:ext cx="44172" cy="44172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word pair: short + its magic-e friend  ✏️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Halfway to the weekend!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2026-06-12T19:53:06Z</dcterms:created>
  <dcterms:modified xsi:type="dcterms:W3CDTF">2026-06-12T19:53:06Z</dcterms:modified>
</cp:coreProperties>
</file>