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1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"/>
          <p:cNvSpPr txBox="1"/>
          <p:nvPr/>
        </p:nvSpPr>
        <p:spPr>
          <a:xfrm>
            <a:off x="3257760" y="260481"/>
            <a:ext cx="2210307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000" b="1"/>
            </a:lvl1pPr>
          </a:lstStyle>
          <a:p>
            <a:r>
              <a:t>Long A (ā)</a:t>
            </a:r>
          </a:p>
        </p:txBody>
      </p:sp>
      <p:pic>
        <p:nvPicPr>
          <p:cNvPr id="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43" y="643988"/>
            <a:ext cx="3216123" cy="32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Box 3"/>
          <p:cNvSpPr txBox="1"/>
          <p:nvPr/>
        </p:nvSpPr>
        <p:spPr>
          <a:xfrm>
            <a:off x="766117" y="3813707"/>
            <a:ext cx="1964009" cy="103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rPr dirty="0"/>
              <a:t>Cake</a:t>
            </a:r>
          </a:p>
        </p:txBody>
      </p:sp>
      <p:pic>
        <p:nvPicPr>
          <p:cNvPr id="9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7" y="1639989"/>
            <a:ext cx="2385349" cy="357802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Box 5"/>
          <p:cNvSpPr txBox="1"/>
          <p:nvPr/>
        </p:nvSpPr>
        <p:spPr>
          <a:xfrm>
            <a:off x="3843770" y="5223461"/>
            <a:ext cx="1832309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t>Rain</a:t>
            </a:r>
          </a:p>
        </p:txBody>
      </p:sp>
      <p:pic>
        <p:nvPicPr>
          <p:cNvPr id="9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67" y="622786"/>
            <a:ext cx="2385349" cy="357802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7"/>
          <p:cNvSpPr txBox="1"/>
          <p:nvPr/>
        </p:nvSpPr>
        <p:spPr>
          <a:xfrm>
            <a:off x="6455871" y="3943043"/>
            <a:ext cx="2404540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t>Game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1"/>
          <p:cNvSpPr txBox="1"/>
          <p:nvPr/>
        </p:nvSpPr>
        <p:spPr>
          <a:xfrm>
            <a:off x="3697499" y="79411"/>
            <a:ext cx="2155241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r>
              <a:t>Long E (ē)</a:t>
            </a:r>
          </a:p>
        </p:txBody>
      </p:sp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84" y="330151"/>
            <a:ext cx="1934921" cy="290238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Box 3"/>
          <p:cNvSpPr txBox="1"/>
          <p:nvPr/>
        </p:nvSpPr>
        <p:spPr>
          <a:xfrm>
            <a:off x="687961" y="2909138"/>
            <a:ext cx="1577167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t>Bee</a:t>
            </a:r>
          </a:p>
        </p:txBody>
      </p:sp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821" y="1553523"/>
            <a:ext cx="3022358" cy="30223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Box 5"/>
          <p:cNvSpPr txBox="1"/>
          <p:nvPr/>
        </p:nvSpPr>
        <p:spPr>
          <a:xfrm>
            <a:off x="3483450" y="4628519"/>
            <a:ext cx="1730894" cy="103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t>Leaf</a:t>
            </a:r>
          </a:p>
        </p:txBody>
      </p:sp>
      <p:pic>
        <p:nvPicPr>
          <p:cNvPr id="107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242" y="670581"/>
            <a:ext cx="2750113" cy="4125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7"/>
          <p:cNvSpPr txBox="1"/>
          <p:nvPr/>
        </p:nvSpPr>
        <p:spPr>
          <a:xfrm>
            <a:off x="6757971" y="4395716"/>
            <a:ext cx="1787337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t>Feet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"/>
          <p:cNvSpPr txBox="1"/>
          <p:nvPr/>
        </p:nvSpPr>
        <p:spPr>
          <a:xfrm>
            <a:off x="3616047" y="260481"/>
            <a:ext cx="1911906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r>
              <a:t>Long I (ī)</a:t>
            </a:r>
          </a:p>
        </p:txBody>
      </p:sp>
      <p:pic>
        <p:nvPicPr>
          <p:cNvPr id="1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541" y="1712398"/>
            <a:ext cx="4260707" cy="426070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3"/>
          <p:cNvSpPr txBox="1"/>
          <p:nvPr/>
        </p:nvSpPr>
        <p:spPr>
          <a:xfrm>
            <a:off x="1476225" y="4550918"/>
            <a:ext cx="1221071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rPr dirty="0"/>
              <a:t>Ice</a:t>
            </a:r>
          </a:p>
        </p:txBody>
      </p:sp>
      <p:pic>
        <p:nvPicPr>
          <p:cNvPr id="113" name="bike.png" descr="bik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93" y="729450"/>
            <a:ext cx="3963490" cy="309817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extBox 5"/>
          <p:cNvSpPr txBox="1"/>
          <p:nvPr/>
        </p:nvSpPr>
        <p:spPr>
          <a:xfrm>
            <a:off x="3985461" y="3736106"/>
            <a:ext cx="1760263" cy="1039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rPr dirty="0"/>
              <a:t>Bike</a:t>
            </a:r>
          </a:p>
        </p:txBody>
      </p:sp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767" y="1043268"/>
            <a:ext cx="2984906" cy="4477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7"/>
          <p:cNvSpPr txBox="1"/>
          <p:nvPr/>
        </p:nvSpPr>
        <p:spPr>
          <a:xfrm>
            <a:off x="7033888" y="4085311"/>
            <a:ext cx="1636364" cy="1039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400" b="1"/>
            </a:lvl1pPr>
          </a:lstStyle>
          <a:p>
            <a:r>
              <a:rPr dirty="0"/>
              <a:t>Kite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"/>
          <p:cNvSpPr txBox="1"/>
          <p:nvPr/>
        </p:nvSpPr>
        <p:spPr>
          <a:xfrm>
            <a:off x="502919" y="182879"/>
            <a:ext cx="2268350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r>
              <a:t>Long O (ō)</a:t>
            </a:r>
          </a:p>
        </p:txBody>
      </p:sp>
      <p:pic>
        <p:nvPicPr>
          <p:cNvPr id="11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26" y="1822449"/>
            <a:ext cx="3213102" cy="3213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3"/>
          <p:cNvSpPr txBox="1"/>
          <p:nvPr/>
        </p:nvSpPr>
        <p:spPr>
          <a:xfrm>
            <a:off x="752147" y="4589719"/>
            <a:ext cx="2153306" cy="1059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600" b="1"/>
            </a:lvl1pPr>
          </a:lstStyle>
          <a:p>
            <a:r>
              <a:rPr dirty="0"/>
              <a:t>Rope</a:t>
            </a:r>
          </a:p>
        </p:txBody>
      </p:sp>
      <p:pic>
        <p:nvPicPr>
          <p:cNvPr id="12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22" y="-459878"/>
            <a:ext cx="4310925" cy="431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5"/>
          <p:cNvSpPr txBox="1"/>
          <p:nvPr/>
        </p:nvSpPr>
        <p:spPr>
          <a:xfrm>
            <a:off x="4472219" y="2261685"/>
            <a:ext cx="2167916" cy="1059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600" b="1"/>
            </a:lvl1pPr>
          </a:lstStyle>
          <a:p>
            <a:r>
              <a:t>Bone</a:t>
            </a:r>
          </a:p>
        </p:txBody>
      </p:sp>
      <p:pic>
        <p:nvPicPr>
          <p:cNvPr id="12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416" y="1439733"/>
            <a:ext cx="3550020" cy="355002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7"/>
          <p:cNvSpPr txBox="1"/>
          <p:nvPr/>
        </p:nvSpPr>
        <p:spPr>
          <a:xfrm>
            <a:off x="6995549" y="5094126"/>
            <a:ext cx="2137754" cy="1059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600" b="1"/>
            </a:lvl1pPr>
          </a:lstStyle>
          <a:p>
            <a:r>
              <a:rPr dirty="0"/>
              <a:t>Cone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"/>
          <p:cNvSpPr txBox="1"/>
          <p:nvPr/>
        </p:nvSpPr>
        <p:spPr>
          <a:xfrm>
            <a:off x="502919" y="182879"/>
            <a:ext cx="2255948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 b="1"/>
            </a:lvl1pPr>
          </a:lstStyle>
          <a:p>
            <a:r>
              <a:t>Long U (ū)</a:t>
            </a:r>
          </a:p>
        </p:txBody>
      </p:sp>
      <p:pic>
        <p:nvPicPr>
          <p:cNvPr id="12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324" y="1489396"/>
            <a:ext cx="3178562" cy="476784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3"/>
          <p:cNvSpPr txBox="1"/>
          <p:nvPr/>
        </p:nvSpPr>
        <p:spPr>
          <a:xfrm>
            <a:off x="339310" y="5275195"/>
            <a:ext cx="2394048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 b="1"/>
            </a:lvl1pPr>
          </a:lstStyle>
          <a:p>
            <a:r>
              <a:rPr dirty="0"/>
              <a:t>Unicorn</a:t>
            </a:r>
          </a:p>
        </p:txBody>
      </p:sp>
      <p:pic>
        <p:nvPicPr>
          <p:cNvPr id="12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068" y="368254"/>
            <a:ext cx="3835493" cy="3835492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5"/>
          <p:cNvSpPr txBox="1"/>
          <p:nvPr/>
        </p:nvSpPr>
        <p:spPr>
          <a:xfrm>
            <a:off x="3784424" y="4175846"/>
            <a:ext cx="1575152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 b="1"/>
            </a:lvl1pPr>
          </a:lstStyle>
          <a:p>
            <a:r>
              <a:rPr dirty="0"/>
              <a:t>Cube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</Words>
  <Application>Microsoft Macintosh PowerPoint</Application>
  <PresentationFormat>On-screen Show (4:3)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Cohen, Murray</cp:lastModifiedBy>
  <cp:revision>2</cp:revision>
  <dcterms:modified xsi:type="dcterms:W3CDTF">2025-06-26T01:51:15Z</dcterms:modified>
</cp:coreProperties>
</file>