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1"/>
          <p:cNvSpPr txBox="1"/>
          <p:nvPr/>
        </p:nvSpPr>
        <p:spPr>
          <a:xfrm>
            <a:off x="2348907" y="601578"/>
            <a:ext cx="3954399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🎶 </a:t>
            </a:r>
            <a:r>
              <a:t>Rubber Band Drill</a:t>
            </a:r>
          </a:p>
        </p:txBody>
      </p:sp>
      <p:sp>
        <p:nvSpPr>
          <p:cNvPr id="95" name="TextBox 2"/>
          <p:cNvSpPr txBox="1"/>
          <p:nvPr/>
        </p:nvSpPr>
        <p:spPr>
          <a:xfrm>
            <a:off x="1616700" y="1483703"/>
            <a:ext cx="6206392" cy="112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Say the word slowly and stretch the vowel sound.</a:t>
            </a:r>
          </a:p>
          <a:p>
            <a:pPr>
              <a:defRPr sz="2400"/>
            </a:pPr>
            <a:r>
              <a:t>Use a rubber band or your hands: Ayyyy, Ooooh!</a:t>
            </a:r>
          </a:p>
          <a:p>
            <a:pPr>
              <a:defRPr sz="2400"/>
            </a:pPr>
            <a:r>
              <a:t>Students repeat with you!</a:t>
            </a:r>
          </a:p>
        </p:txBody>
      </p:sp>
      <p:pic>
        <p:nvPicPr>
          <p:cNvPr id="96" name="ruberband image.png" descr="ruberband image.png"/>
          <p:cNvPicPr>
            <a:picLocks noChangeAspect="0"/>
          </p:cNvPicPr>
          <p:nvPr/>
        </p:nvPicPr>
        <p:blipFill>
          <a:blip r:embed="rId2">
            <a:extLst/>
          </a:blip>
          <a:srcRect l="10215" t="35052" r="10215" b="31466"/>
          <a:stretch>
            <a:fillRect/>
          </a:stretch>
        </p:blipFill>
        <p:spPr>
          <a:xfrm>
            <a:off x="3303190" y="2950937"/>
            <a:ext cx="2537651" cy="20410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"/>
          <p:cNvSpPr txBox="1"/>
          <p:nvPr/>
        </p:nvSpPr>
        <p:spPr>
          <a:xfrm>
            <a:off x="2836617" y="1111030"/>
            <a:ext cx="1664852" cy="111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8000"/>
            </a:lvl1pPr>
          </a:lstStyle>
          <a:p>
            <a:pPr/>
            <a:r>
              <a:t>B</a:t>
            </a:r>
            <a:r>
              <a:rPr b="1" u="sng">
                <a:solidFill>
                  <a:srgbClr val="0E9488"/>
                </a:solidFill>
              </a:rPr>
              <a:t>EE</a:t>
            </a:r>
          </a:p>
        </p:txBody>
      </p:sp>
      <p:pic>
        <p:nvPicPr>
          <p:cNvPr id="125" name="Picture 2" descr="Picture 2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5451" y="1818487"/>
            <a:ext cx="3682841" cy="5524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1"/>
          <p:cNvSpPr txBox="1"/>
          <p:nvPr/>
        </p:nvSpPr>
        <p:spPr>
          <a:xfrm>
            <a:off x="2836617" y="1111030"/>
            <a:ext cx="7760852" cy="111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pc="16000" sz="8000"/>
            </a:lvl1pPr>
          </a:lstStyle>
          <a:p>
            <a:pPr/>
            <a:r>
              <a:t>B</a:t>
            </a:r>
            <a:r>
              <a:rPr b="1" u="sng">
                <a:solidFill>
                  <a:srgbClr val="0E9488"/>
                </a:solidFill>
              </a:rPr>
              <a:t>EE</a:t>
            </a:r>
          </a:p>
        </p:txBody>
      </p:sp>
      <p:pic>
        <p:nvPicPr>
          <p:cNvPr id="128" name="Picture 2" descr="Picture 2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581" y="1818487"/>
            <a:ext cx="9032799" cy="5524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1"/>
          <p:cNvSpPr txBox="1"/>
          <p:nvPr/>
        </p:nvSpPr>
        <p:spPr>
          <a:xfrm>
            <a:off x="2836617" y="1111030"/>
            <a:ext cx="1664852" cy="111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8000"/>
            </a:lvl1pPr>
          </a:lstStyle>
          <a:p>
            <a:pPr/>
            <a:r>
              <a:t>B</a:t>
            </a:r>
            <a:r>
              <a:rPr b="1" u="sng">
                <a:solidFill>
                  <a:srgbClr val="0E9488"/>
                </a:solidFill>
              </a:rPr>
              <a:t>EE</a:t>
            </a:r>
          </a:p>
        </p:txBody>
      </p:sp>
      <p:pic>
        <p:nvPicPr>
          <p:cNvPr id="131" name="Picture 2" descr="Picture 2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5451" y="1818487"/>
            <a:ext cx="3682841" cy="5524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"/>
          <p:cNvSpPr txBox="1"/>
          <p:nvPr/>
        </p:nvSpPr>
        <p:spPr>
          <a:xfrm>
            <a:off x="2659727" y="894461"/>
            <a:ext cx="1870234" cy="1111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8000"/>
            </a:lvl1pPr>
          </a:lstStyle>
          <a:p>
            <a:pPr/>
            <a:r>
              <a:t>b</a:t>
            </a:r>
            <a:r>
              <a:rPr b="1" u="sng">
                <a:solidFill>
                  <a:srgbClr val="0E9488"/>
                </a:solidFill>
              </a:rPr>
              <a:t>i</a:t>
            </a:r>
            <a:r>
              <a:t>ke</a:t>
            </a:r>
          </a:p>
        </p:txBody>
      </p:sp>
      <p:pic>
        <p:nvPicPr>
          <p:cNvPr id="134" name="bike copy.png" descr="bike copy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8021" y="1828800"/>
            <a:ext cx="4679158" cy="365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"/>
          <p:cNvSpPr txBox="1"/>
          <p:nvPr/>
        </p:nvSpPr>
        <p:spPr>
          <a:xfrm>
            <a:off x="2659727" y="894461"/>
            <a:ext cx="7966234" cy="1111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pc="12000" sz="8000"/>
            </a:lvl1pPr>
          </a:lstStyle>
          <a:p>
            <a:pPr/>
            <a:r>
              <a:t>b</a:t>
            </a:r>
            <a:r>
              <a:rPr b="1" u="sng">
                <a:solidFill>
                  <a:srgbClr val="0E9488"/>
                </a:solidFill>
              </a:rPr>
              <a:t>i</a:t>
            </a:r>
            <a:r>
              <a:t>ke</a:t>
            </a:r>
          </a:p>
        </p:txBody>
      </p:sp>
      <p:pic>
        <p:nvPicPr>
          <p:cNvPr id="137" name="bike copy.png" descr="bike copy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8021" y="1828800"/>
            <a:ext cx="8264622" cy="365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Box 1"/>
          <p:cNvSpPr txBox="1"/>
          <p:nvPr/>
        </p:nvSpPr>
        <p:spPr>
          <a:xfrm>
            <a:off x="2659727" y="894461"/>
            <a:ext cx="1870234" cy="1111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8000"/>
            </a:lvl1pPr>
          </a:lstStyle>
          <a:p>
            <a:pPr/>
            <a:r>
              <a:t>b</a:t>
            </a:r>
            <a:r>
              <a:rPr b="1" u="sng">
                <a:solidFill>
                  <a:srgbClr val="0E9488"/>
                </a:solidFill>
              </a:rPr>
              <a:t>i</a:t>
            </a:r>
            <a:r>
              <a:t>ke</a:t>
            </a:r>
          </a:p>
        </p:txBody>
      </p:sp>
      <p:pic>
        <p:nvPicPr>
          <p:cNvPr id="140" name="bike copy.png" descr="bike copy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8021" y="1828800"/>
            <a:ext cx="4679158" cy="365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1"/>
          <p:cNvSpPr txBox="1"/>
          <p:nvPr/>
        </p:nvSpPr>
        <p:spPr>
          <a:xfrm>
            <a:off x="3094865" y="1028528"/>
            <a:ext cx="2389645" cy="111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8000"/>
            </a:lvl1pPr>
          </a:lstStyle>
          <a:p>
            <a:pPr/>
            <a:r>
              <a:t>R</a:t>
            </a:r>
            <a:r>
              <a:rPr b="1" u="sng">
                <a:solidFill>
                  <a:srgbClr val="0E9488"/>
                </a:solidFill>
              </a:rPr>
              <a:t>O</a:t>
            </a:r>
            <a:r>
              <a:t>PE</a:t>
            </a:r>
          </a:p>
        </p:txBody>
      </p:sp>
      <p:pic>
        <p:nvPicPr>
          <p:cNvPr id="143" name="Picture 2" descr="Picture 2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9765" y="2457879"/>
            <a:ext cx="3657601" cy="365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"/>
          <p:cNvSpPr txBox="1"/>
          <p:nvPr/>
        </p:nvSpPr>
        <p:spPr>
          <a:xfrm>
            <a:off x="3094865" y="1028528"/>
            <a:ext cx="7266446" cy="111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pc="9600" sz="8000"/>
            </a:lvl1pPr>
          </a:lstStyle>
          <a:p>
            <a:pPr/>
            <a:r>
              <a:t>R</a:t>
            </a:r>
            <a:r>
              <a:rPr b="1" u="sng">
                <a:solidFill>
                  <a:srgbClr val="0E9488"/>
                </a:solidFill>
              </a:rPr>
              <a:t>O</a:t>
            </a:r>
            <a:r>
              <a:t>PE</a:t>
            </a:r>
          </a:p>
        </p:txBody>
      </p:sp>
      <p:pic>
        <p:nvPicPr>
          <p:cNvPr id="146" name="Picture 2" descr="Picture 2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9765" y="2457879"/>
            <a:ext cx="7266445" cy="365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1"/>
          <p:cNvSpPr txBox="1"/>
          <p:nvPr/>
        </p:nvSpPr>
        <p:spPr>
          <a:xfrm>
            <a:off x="3094865" y="1028528"/>
            <a:ext cx="2389645" cy="111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8000"/>
            </a:lvl1pPr>
          </a:lstStyle>
          <a:p>
            <a:pPr/>
            <a:r>
              <a:t>R</a:t>
            </a:r>
            <a:r>
              <a:rPr b="1" u="sng">
                <a:solidFill>
                  <a:srgbClr val="0E9488"/>
                </a:solidFill>
              </a:rPr>
              <a:t>O</a:t>
            </a:r>
            <a:r>
              <a:t>PE</a:t>
            </a:r>
          </a:p>
        </p:txBody>
      </p:sp>
      <p:pic>
        <p:nvPicPr>
          <p:cNvPr id="149" name="Picture 2" descr="Picture 2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9765" y="2457879"/>
            <a:ext cx="3657601" cy="365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1"/>
          <p:cNvSpPr txBox="1"/>
          <p:nvPr/>
        </p:nvSpPr>
        <p:spPr>
          <a:xfrm>
            <a:off x="2348907" y="601578"/>
            <a:ext cx="3954399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🎶 </a:t>
            </a:r>
            <a:r>
              <a:t>Rubber Band Drill</a:t>
            </a:r>
          </a:p>
        </p:txBody>
      </p:sp>
      <p:sp>
        <p:nvSpPr>
          <p:cNvPr id="99" name="TextBox 2"/>
          <p:cNvSpPr txBox="1"/>
          <p:nvPr/>
        </p:nvSpPr>
        <p:spPr>
          <a:xfrm>
            <a:off x="1616700" y="1483703"/>
            <a:ext cx="6206392" cy="112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Say the word slowly and stretch the vowel sound.</a:t>
            </a:r>
          </a:p>
          <a:p>
            <a:pPr>
              <a:defRPr sz="2400"/>
            </a:pPr>
            <a:r>
              <a:t>Use a rubber band or your hands: Ayyyy, Ooooh!</a:t>
            </a:r>
          </a:p>
          <a:p>
            <a:pPr>
              <a:defRPr sz="2400"/>
            </a:pPr>
            <a:r>
              <a:t>Students repeat with you!</a:t>
            </a:r>
          </a:p>
        </p:txBody>
      </p:sp>
      <p:pic>
        <p:nvPicPr>
          <p:cNvPr id="100" name="ruberband image.png" descr="ruberband image.png"/>
          <p:cNvPicPr>
            <a:picLocks noChangeAspect="0"/>
          </p:cNvPicPr>
          <p:nvPr/>
        </p:nvPicPr>
        <p:blipFill>
          <a:blip r:embed="rId2">
            <a:extLst/>
          </a:blip>
          <a:srcRect l="10215" t="35052" r="10215" b="31466"/>
          <a:stretch>
            <a:fillRect/>
          </a:stretch>
        </p:blipFill>
        <p:spPr>
          <a:xfrm>
            <a:off x="-193859" y="2950937"/>
            <a:ext cx="9531580" cy="20410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"/>
          <p:cNvSpPr txBox="1"/>
          <p:nvPr/>
        </p:nvSpPr>
        <p:spPr>
          <a:xfrm>
            <a:off x="2348907" y="601578"/>
            <a:ext cx="3954399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🎶 </a:t>
            </a:r>
            <a:r>
              <a:t>Rubber Band Drill</a:t>
            </a:r>
          </a:p>
        </p:txBody>
      </p:sp>
      <p:sp>
        <p:nvSpPr>
          <p:cNvPr id="103" name="TextBox 2"/>
          <p:cNvSpPr txBox="1"/>
          <p:nvPr/>
        </p:nvSpPr>
        <p:spPr>
          <a:xfrm>
            <a:off x="1616700" y="1483703"/>
            <a:ext cx="6206392" cy="112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Say the word slowly and stretch the vowel sound.</a:t>
            </a:r>
          </a:p>
          <a:p>
            <a:pPr>
              <a:defRPr sz="2400"/>
            </a:pPr>
            <a:r>
              <a:t>Use a rubber band or your hands: Ayyyy, Ooooh!</a:t>
            </a:r>
          </a:p>
          <a:p>
            <a:pPr>
              <a:defRPr sz="2400"/>
            </a:pPr>
            <a:r>
              <a:t>Students repeat with you!</a:t>
            </a:r>
          </a:p>
        </p:txBody>
      </p:sp>
      <p:pic>
        <p:nvPicPr>
          <p:cNvPr id="104" name="ruberband image.png" descr="ruberband image.png"/>
          <p:cNvPicPr>
            <a:picLocks noChangeAspect="0"/>
          </p:cNvPicPr>
          <p:nvPr/>
        </p:nvPicPr>
        <p:blipFill>
          <a:blip r:embed="rId2">
            <a:extLst/>
          </a:blip>
          <a:srcRect l="10215" t="35052" r="10215" b="31466"/>
          <a:stretch>
            <a:fillRect/>
          </a:stretch>
        </p:blipFill>
        <p:spPr>
          <a:xfrm>
            <a:off x="3303190" y="2950937"/>
            <a:ext cx="2537651" cy="20410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"/>
          <p:cNvSpPr txBox="1"/>
          <p:nvPr/>
        </p:nvSpPr>
        <p:spPr>
          <a:xfrm>
            <a:off x="3258903" y="1282739"/>
            <a:ext cx="2131180" cy="1111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8000"/>
            </a:lvl1pPr>
          </a:lstStyle>
          <a:p>
            <a:pPr/>
            <a:r>
              <a:t>c</a:t>
            </a:r>
            <a:r>
              <a:rPr b="1" u="sng">
                <a:solidFill>
                  <a:srgbClr val="0E9488"/>
                </a:solidFill>
              </a:rPr>
              <a:t>u</a:t>
            </a:r>
            <a:r>
              <a:t>be</a:t>
            </a:r>
          </a:p>
        </p:txBody>
      </p:sp>
      <p:pic>
        <p:nvPicPr>
          <p:cNvPr id="107" name="Picture 2" descr="Picture 2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1603" y="2643611"/>
            <a:ext cx="3657601" cy="365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"/>
          <p:cNvSpPr txBox="1"/>
          <p:nvPr/>
        </p:nvSpPr>
        <p:spPr>
          <a:xfrm>
            <a:off x="414103" y="1282739"/>
            <a:ext cx="7820780" cy="1111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pc="11200" sz="8000"/>
            </a:lvl1pPr>
          </a:lstStyle>
          <a:p>
            <a:pPr/>
            <a:r>
              <a:t>c</a:t>
            </a:r>
            <a:r>
              <a:rPr b="1" u="sng">
                <a:solidFill>
                  <a:srgbClr val="0E9488"/>
                </a:solidFill>
              </a:rPr>
              <a:t>u</a:t>
            </a:r>
            <a:r>
              <a:t>be</a:t>
            </a:r>
          </a:p>
        </p:txBody>
      </p:sp>
      <p:pic>
        <p:nvPicPr>
          <p:cNvPr id="110" name="Picture 2" descr="Picture 2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61" y="2643611"/>
            <a:ext cx="9275328" cy="365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5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"/>
          <p:cNvSpPr txBox="1"/>
          <p:nvPr/>
        </p:nvSpPr>
        <p:spPr>
          <a:xfrm>
            <a:off x="3258903" y="1282739"/>
            <a:ext cx="2131180" cy="1111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8000"/>
            </a:lvl1pPr>
          </a:lstStyle>
          <a:p>
            <a:pPr/>
            <a:r>
              <a:t>c</a:t>
            </a:r>
            <a:r>
              <a:rPr b="1" u="sng">
                <a:solidFill>
                  <a:srgbClr val="0E9488"/>
                </a:solidFill>
              </a:rPr>
              <a:t>u</a:t>
            </a:r>
            <a:r>
              <a:t>be</a:t>
            </a:r>
          </a:p>
        </p:txBody>
      </p:sp>
      <p:pic>
        <p:nvPicPr>
          <p:cNvPr id="113" name="Picture 2" descr="Picture 2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1603" y="2643611"/>
            <a:ext cx="3657601" cy="365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"/>
          <p:cNvSpPr txBox="1"/>
          <p:nvPr/>
        </p:nvSpPr>
        <p:spPr>
          <a:xfrm>
            <a:off x="2898923" y="791334"/>
            <a:ext cx="2308781" cy="111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8000"/>
            </a:lvl1pPr>
          </a:lstStyle>
          <a:p>
            <a:pPr/>
            <a:r>
              <a:t>C</a:t>
            </a:r>
            <a:r>
              <a:rPr b="1" u="sng">
                <a:solidFill>
                  <a:srgbClr val="0E9488"/>
                </a:solidFill>
              </a:rPr>
              <a:t>A</a:t>
            </a:r>
            <a:r>
              <a:t>KE</a:t>
            </a:r>
          </a:p>
        </p:txBody>
      </p:sp>
      <p:pic>
        <p:nvPicPr>
          <p:cNvPr id="116" name="Picture 115" descr="cake_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991" y="1619129"/>
            <a:ext cx="4477595" cy="4975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5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1"/>
          <p:cNvSpPr txBox="1"/>
          <p:nvPr/>
        </p:nvSpPr>
        <p:spPr>
          <a:xfrm>
            <a:off x="460523" y="791334"/>
            <a:ext cx="7185581" cy="111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pc="9600" sz="8000"/>
            </a:lvl1pPr>
          </a:lstStyle>
          <a:p>
            <a:pPr/>
            <a:r>
              <a:t>C</a:t>
            </a:r>
            <a:r>
              <a:rPr b="1" u="sng">
                <a:solidFill>
                  <a:srgbClr val="0E9488"/>
                </a:solidFill>
              </a:rPr>
              <a:t>A</a:t>
            </a:r>
            <a:r>
              <a:t>KE</a:t>
            </a:r>
          </a:p>
        </p:txBody>
      </p:sp>
      <p:pic>
        <p:nvPicPr>
          <p:cNvPr id="119" name="Picture 118" descr="cake_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771" y="1619129"/>
            <a:ext cx="4477595" cy="4975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"/>
          <p:cNvSpPr txBox="1"/>
          <p:nvPr/>
        </p:nvSpPr>
        <p:spPr>
          <a:xfrm>
            <a:off x="2898923" y="791334"/>
            <a:ext cx="2308781" cy="111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8000"/>
            </a:lvl1pPr>
          </a:lstStyle>
          <a:p>
            <a:pPr/>
            <a:r>
              <a:t>C</a:t>
            </a:r>
            <a:r>
              <a:rPr b="1" u="sng">
                <a:solidFill>
                  <a:srgbClr val="0E9488"/>
                </a:solidFill>
              </a:rPr>
              <a:t>A</a:t>
            </a:r>
            <a:r>
              <a:t>KE</a:t>
            </a:r>
          </a:p>
        </p:txBody>
      </p:sp>
      <p:pic>
        <p:nvPicPr>
          <p:cNvPr id="122" name="Picture 121" descr="cake_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991" y="1619129"/>
            <a:ext cx="4477595" cy="4975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