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1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Rectangle 1"/>
          <p:cNvGrpSpPr/>
          <p:nvPr/>
        </p:nvGrpSpPr>
        <p:grpSpPr>
          <a:xfrm>
            <a:off x="457200" y="457200"/>
            <a:ext cx="8229600" cy="5486400"/>
            <a:chOff x="0" y="0"/>
            <a:chExt cx="8229600" cy="5486400"/>
          </a:xfrm>
        </p:grpSpPr>
        <p:sp>
          <p:nvSpPr>
            <p:cNvPr id="94" name="Rectangle"/>
            <p:cNvSpPr/>
            <p:nvPr/>
          </p:nvSpPr>
          <p:spPr>
            <a:xfrm>
              <a:off x="0" y="0"/>
              <a:ext cx="8229600" cy="5486400"/>
            </a:xfrm>
            <a:prstGeom prst="rect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" name="🎯 Sound Discrimination Game…"/>
            <p:cNvSpPr txBox="1"/>
            <p:nvPr/>
          </p:nvSpPr>
          <p:spPr>
            <a:xfrm>
              <a:off x="50482" y="2010365"/>
              <a:ext cx="8128636" cy="146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🎯 </a:t>
              </a:r>
              <a:r>
                <a:t>Sound Discrimination Game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Teacher says a word (e.g., 'bee'). Students point to the correct image.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Each slide has two images. Listen and choose the one you hear!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B1719E4E-686E-4C3E-8180-AEAF1D0BFE49.m4a" descr="B1719E4E-686E-4C3E-8180-AEAF1D0BFE49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1"/>
          <p:cNvSpPr txBox="1"/>
          <p:nvPr/>
        </p:nvSpPr>
        <p:spPr>
          <a:xfrm>
            <a:off x="1548080" y="4941478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50" name="2"/>
          <p:cNvSpPr txBox="1"/>
          <p:nvPr/>
        </p:nvSpPr>
        <p:spPr>
          <a:xfrm>
            <a:off x="5891408" y="4941478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2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A4EAC60C-237E-443E-94C7-B3E8832A3464.m4a" descr="A4EAC60C-237E-443E-94C7-B3E8832A3464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1"/>
          <p:cNvSpPr txBox="1"/>
          <p:nvPr/>
        </p:nvSpPr>
        <p:spPr>
          <a:xfrm>
            <a:off x="1755016" y="5226016"/>
            <a:ext cx="1084579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56" name="2"/>
          <p:cNvSpPr txBox="1"/>
          <p:nvPr/>
        </p:nvSpPr>
        <p:spPr>
          <a:xfrm>
            <a:off x="6098344" y="5226016"/>
            <a:ext cx="1084579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7FC44FE0-AF43-4F1A-BFA2-E1FCD3B56F2C.m4a" descr="7FC44FE0-AF43-4F1A-BFA2-E1FCD3B56F2C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8517" y="4515415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1"/>
          <p:cNvSpPr txBox="1"/>
          <p:nvPr/>
        </p:nvSpPr>
        <p:spPr>
          <a:xfrm>
            <a:off x="1535146" y="5006146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62" name="2"/>
          <p:cNvSpPr txBox="1"/>
          <p:nvPr/>
        </p:nvSpPr>
        <p:spPr>
          <a:xfrm>
            <a:off x="5878474" y="5006146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79B088C1-4C5E-472A-817D-E14F29746771.m4a" descr="79B088C1-4C5E-472A-817D-E14F29746771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0251" y="3985141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1"/>
          <p:cNvSpPr txBox="1"/>
          <p:nvPr/>
        </p:nvSpPr>
        <p:spPr>
          <a:xfrm>
            <a:off x="1444612" y="4760409"/>
            <a:ext cx="1084578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68" name="2"/>
          <p:cNvSpPr txBox="1"/>
          <p:nvPr/>
        </p:nvSpPr>
        <p:spPr>
          <a:xfrm>
            <a:off x="5787940" y="4760409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2" descr="Picture 2"/>
          <p:cNvPicPr>
            <a:picLocks noChangeAspect="1"/>
          </p:cNvPicPr>
          <p:nvPr/>
        </p:nvPicPr>
        <p:blipFill>
          <a:blip r:embed="rId5"/>
          <a:srcRect b="32794"/>
          <a:stretch>
            <a:fillRect/>
          </a:stretch>
        </p:blipFill>
        <p:spPr>
          <a:xfrm>
            <a:off x="4261595" y="1565602"/>
            <a:ext cx="5238161" cy="352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228302EE-88BC-4904-806E-A152EC35D56F.m4a" descr="228302EE-88BC-4904-806E-A152EC35D56F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6797" y="339019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1"/>
          <p:cNvSpPr txBox="1"/>
          <p:nvPr/>
        </p:nvSpPr>
        <p:spPr>
          <a:xfrm>
            <a:off x="2065421" y="5044947"/>
            <a:ext cx="1084578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02" name="2"/>
          <p:cNvSpPr txBox="1"/>
          <p:nvPr/>
        </p:nvSpPr>
        <p:spPr>
          <a:xfrm>
            <a:off x="6408749" y="5044947"/>
            <a:ext cx="1084579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285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D76EF20D-668F-4439-8E86-D870B26FAAE2.m4a" descr="D76EF20D-668F-4439-8E86-D870B26FAAE2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8792" y="3700603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1"/>
          <p:cNvSpPr txBox="1"/>
          <p:nvPr/>
        </p:nvSpPr>
        <p:spPr>
          <a:xfrm>
            <a:off x="1703282" y="4721609"/>
            <a:ext cx="1084579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08" name="2"/>
          <p:cNvSpPr txBox="1"/>
          <p:nvPr/>
        </p:nvSpPr>
        <p:spPr>
          <a:xfrm>
            <a:off x="6046610" y="4721609"/>
            <a:ext cx="1084579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3ECD449F-547F-4834-BF46-E8D45F5892E7.m4a" descr="3ECD449F-547F-4834-BF46-E8D45F5892E7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725" y="3765271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1"/>
          <p:cNvSpPr txBox="1"/>
          <p:nvPr/>
        </p:nvSpPr>
        <p:spPr>
          <a:xfrm>
            <a:off x="1664482" y="4850944"/>
            <a:ext cx="1084578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14" name="2"/>
          <p:cNvSpPr txBox="1"/>
          <p:nvPr/>
        </p:nvSpPr>
        <p:spPr>
          <a:xfrm>
            <a:off x="6007810" y="4850944"/>
            <a:ext cx="1084578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4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1BF640B8-A390-40D8-90DC-5B8213641E41.m4a" descr="1BF640B8-A390-40D8-90DC-5B8213641E41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1321" y="4256745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1"/>
          <p:cNvSpPr txBox="1"/>
          <p:nvPr/>
        </p:nvSpPr>
        <p:spPr>
          <a:xfrm>
            <a:off x="1599814" y="5135481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20" name="2"/>
          <p:cNvSpPr txBox="1"/>
          <p:nvPr/>
        </p:nvSpPr>
        <p:spPr>
          <a:xfrm>
            <a:off x="5943142" y="5135481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5323" y="372647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1"/>
          <p:cNvSpPr txBox="1"/>
          <p:nvPr/>
        </p:nvSpPr>
        <p:spPr>
          <a:xfrm>
            <a:off x="1664482" y="5070814"/>
            <a:ext cx="1084578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26" name="2"/>
          <p:cNvSpPr txBox="1"/>
          <p:nvPr/>
        </p:nvSpPr>
        <p:spPr>
          <a:xfrm>
            <a:off x="6007810" y="5070814"/>
            <a:ext cx="1084578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3720" y="3623002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1"/>
          <p:cNvSpPr txBox="1"/>
          <p:nvPr/>
        </p:nvSpPr>
        <p:spPr>
          <a:xfrm>
            <a:off x="2117155" y="5678689"/>
            <a:ext cx="1084578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32" name="2"/>
          <p:cNvSpPr txBox="1"/>
          <p:nvPr/>
        </p:nvSpPr>
        <p:spPr>
          <a:xfrm>
            <a:off x="6460483" y="5678689"/>
            <a:ext cx="1084579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2" descr="Picture 2"/>
          <p:cNvPicPr>
            <a:picLocks noChangeAspect="1"/>
          </p:cNvPicPr>
          <p:nvPr/>
        </p:nvPicPr>
        <p:blipFill>
          <a:blip r:embed="rId5"/>
          <a:srcRect b="32794"/>
          <a:stretch>
            <a:fillRect/>
          </a:stretch>
        </p:blipFill>
        <p:spPr>
          <a:xfrm>
            <a:off x="4261595" y="1565602"/>
            <a:ext cx="5238161" cy="352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ABA29D61-97A3-4AE0-8CEF-CF3F3776E559.m4a" descr="ABA29D61-97A3-4AE0-8CEF-CF3F3776E559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6797" y="339019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1"/>
          <p:cNvSpPr txBox="1"/>
          <p:nvPr/>
        </p:nvSpPr>
        <p:spPr>
          <a:xfrm>
            <a:off x="1858047" y="5303617"/>
            <a:ext cx="1084578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38" name="2"/>
          <p:cNvSpPr txBox="1"/>
          <p:nvPr/>
        </p:nvSpPr>
        <p:spPr>
          <a:xfrm>
            <a:off x="6201375" y="5303617"/>
            <a:ext cx="1084578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3657600" cy="285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16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818415C-982E-41B0-A6CF-235F7DE7F224.m4a" descr="D818415C-982E-41B0-A6CF-235F7DE7F224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1"/>
          <p:cNvSpPr txBox="1"/>
          <p:nvPr/>
        </p:nvSpPr>
        <p:spPr>
          <a:xfrm>
            <a:off x="1858047" y="4993213"/>
            <a:ext cx="1084578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1</a:t>
            </a:r>
          </a:p>
        </p:txBody>
      </p:sp>
      <p:sp>
        <p:nvSpPr>
          <p:cNvPr id="144" name="2"/>
          <p:cNvSpPr txBox="1"/>
          <p:nvPr/>
        </p:nvSpPr>
        <p:spPr>
          <a:xfrm>
            <a:off x="6201375" y="4993213"/>
            <a:ext cx="1084578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7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60</Words>
  <Application>Microsoft Macintosh PowerPoint</Application>
  <PresentationFormat>On-screen Show (4:3)</PresentationFormat>
  <Paragraphs>28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Mary Beth Fielder</cp:lastModifiedBy>
  <cp:revision>1</cp:revision>
  <dcterms:modified xsi:type="dcterms:W3CDTF">2026-06-12T20:17:22Z</dcterms:modified>
</cp:coreProperties>
</file>