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REBUILT. Purpose now explicit: each rhyme targets ONE sound. Teapot = the OUT sound /aʊ/. Spider = the RAIN sound /eɪ/. Head &amp; Shoulders = rhythm + speed. Bonus: students with kids know these from school — singing along with your child is real homework!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speed rounds. Bonus circling: point at YOUR nose — 'Is this my knee?' (No! Nose!)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Share with sound. Full speed rounds with the video, then once more a cappella, even faster.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Real homework, zero worksheets. Next class: ask who sang, with whom, which song. Watch the smiles.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Adults sometimes feel silly singing nursery rhymes — the kids line fixes that. This is how American children learn English rhythm; it works for everyone.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 /aʊ/ first with 'ow!' (hurt finger). Then the four rhyme words slowly. THEN sing. Gestures: short &amp; stout (hands low), handle (hand on hip), spout (arm out), tip over (lean!).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 by line, echo style: you sing a line, they sing it back (muted choral or brave volunteers). Point at the red words. Then all together with gestures. 2-3 rounds.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Share screen WITH sound ('Share sound' checkbox in Zoom). Sing twice: once watching, once with gestures.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Long A again — connect to Magic E day: rain, again, same sound as cane! Finger-walk gesture for the spider.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Echo line by line with finger-walking gesture. Ask: which words sound like CANE? (rain, again). Which like OUT? (spout).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Share screen WITH sound (check 'Share sound' in Zoom!). Sing along twice — once watching, once with gestures.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 up! Everyone touches head/shoulders/knees/toes while singing. Round 1 slow, round 2 normal, round 3 ridiculous speed. Cameras on = pure joy. This is the movement break disguised as pronunciation.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RuqvGiZi0qg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1K1-Rvo47sQ?t=8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TBJjyF8k1Cc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23973" y="644262"/>
            <a:ext cx="69718" cy="6971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997297" y="4845628"/>
            <a:ext cx="55491" cy="5549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70726" y="4129273"/>
            <a:ext cx="69416" cy="6941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1115" y="460032"/>
            <a:ext cx="61134" cy="61134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5220726" y="290807"/>
            <a:ext cx="50355" cy="50355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953122" y="4368207"/>
            <a:ext cx="45485" cy="45485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8399240" y="4567853"/>
            <a:ext cx="44567" cy="44567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67591" y="4270591"/>
            <a:ext cx="29839" cy="29839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4721973" y="4194650"/>
            <a:ext cx="53137" cy="53137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2411863" y="4543806"/>
            <a:ext cx="41783" cy="41783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2641600" y="4323820"/>
            <a:ext cx="30247" cy="30247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7526406" y="241204"/>
            <a:ext cx="48724" cy="48724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4686371" y="4182728"/>
            <a:ext cx="72357" cy="72357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866873" y="272615"/>
            <a:ext cx="40313" cy="40313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816182" y="4377091"/>
            <a:ext cx="67950" cy="67950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070720" y="174151"/>
            <a:ext cx="33216" cy="33216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111096" y="4671775"/>
            <a:ext cx="36959" cy="36959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449913" y="4487147"/>
            <a:ext cx="28724" cy="28724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7776433" y="4769287"/>
            <a:ext cx="65257" cy="6525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3687411" y="4800579"/>
            <a:ext cx="64658" cy="64658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810089" y="746905"/>
            <a:ext cx="69943" cy="6994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057651" y="4307725"/>
            <a:ext cx="37205" cy="37205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01662" y="18452"/>
            <a:ext cx="29764" cy="2976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973523" y="398628"/>
            <a:ext cx="36257" cy="36257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906988" y="4637558"/>
            <a:ext cx="53942" cy="5394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611780" y="447923"/>
            <a:ext cx="50605" cy="50605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8359207" y="4253222"/>
            <a:ext cx="41160" cy="41160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167321" y="111592"/>
            <a:ext cx="35574" cy="3557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998826" y="4215583"/>
            <a:ext cx="46317" cy="46317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799866" y="4143799"/>
            <a:ext cx="46985" cy="46985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076581" y="578539"/>
            <a:ext cx="43425" cy="43425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103674" y="56777"/>
            <a:ext cx="47635" cy="47635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788969" y="4821834"/>
            <a:ext cx="32467" cy="32467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5870633" y="480670"/>
            <a:ext cx="40468" cy="40468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6230637" y="4114577"/>
            <a:ext cx="40718" cy="40718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5963951" y="4799633"/>
            <a:ext cx="39834" cy="39834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2620774" y="757641"/>
            <a:ext cx="32475" cy="3247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7728664" y="4655507"/>
            <a:ext cx="44958" cy="4495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2470942" y="4771520"/>
            <a:ext cx="30355" cy="30355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910419" y="4482037"/>
            <a:ext cx="56317" cy="56317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Rhyme Time!  🎵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English rhythm hides in little songs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229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 Head, Shoulders, Knees &amp; Toes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1600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Head, shoulders,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548640" y="23774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Head, shoulders,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31546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Eyes and ears and mouth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nose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Head, shoulders,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, knees and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toes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!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0" y="4617720"/>
            <a:ext cx="9144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🟢 toes · nose = long O!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MOVE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🎬  Sing &amp; move with the video!</a:t>
            </a:r>
            <a:endParaRPr lang="en-US" sz="2800" dirty="0"/>
          </a:p>
        </p:txBody>
      </p:sp>
      <p:sp>
        <p:nvSpPr>
          <p:cNvPr id="7" name="Text 5">
            <a:hlinkClick r:id="rId1" tooltip=""/>
          </p:cNvPr>
          <p:cNvSpPr/>
          <p:nvPr/>
        </p:nvSpPr>
        <p:spPr>
          <a:xfrm>
            <a:off x="0" y="22860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u="sng" dirty="0">
                <a:solidFill>
                  <a:srgbClr val="2563E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Click to play Head, Shoulders, Knees &amp; Toes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0" y="31089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🙆  Everybody stand up — cameras on!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698321" y="4790167"/>
            <a:ext cx="43268" cy="4326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902878" y="4654090"/>
            <a:ext cx="34449" cy="34449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137972" y="4167748"/>
            <a:ext cx="54351" cy="54351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5135679" y="421057"/>
            <a:ext cx="35831" cy="35831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5724197" y="395157"/>
            <a:ext cx="32810" cy="32810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317001" y="449241"/>
            <a:ext cx="64433" cy="64433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685944" y="4639395"/>
            <a:ext cx="72763" cy="72763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17762" y="472462"/>
            <a:ext cx="45495" cy="45495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124080" y="4314766"/>
            <a:ext cx="67698" cy="6769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19213" y="129490"/>
            <a:ext cx="64361" cy="64361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3146313" y="310044"/>
            <a:ext cx="61239" cy="6123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664619" y="184989"/>
            <a:ext cx="45345" cy="45345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641894" y="4411182"/>
            <a:ext cx="46771" cy="4677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888767" y="4170470"/>
            <a:ext cx="59433" cy="59433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253656" y="4767245"/>
            <a:ext cx="62642" cy="62642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871307" y="4318445"/>
            <a:ext cx="40317" cy="40317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7094297" y="539736"/>
            <a:ext cx="49816" cy="49816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552962" y="133134"/>
            <a:ext cx="38896" cy="38896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807081" y="4561214"/>
            <a:ext cx="49150" cy="49150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3537563" y="91445"/>
            <a:ext cx="50736" cy="50736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7752546" y="4804184"/>
            <a:ext cx="40385" cy="40385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461975" y="656752"/>
            <a:ext cx="68014" cy="68014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688916" y="139329"/>
            <a:ext cx="54496" cy="54496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848419" y="4379758"/>
            <a:ext cx="45159" cy="45159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908005" y="606516"/>
            <a:ext cx="70636" cy="70636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783786" y="4818969"/>
            <a:ext cx="53559" cy="53559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6357915" y="110358"/>
            <a:ext cx="41721" cy="41721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4619208" y="4418960"/>
            <a:ext cx="71923" cy="7192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7699058" y="55504"/>
            <a:ext cx="44589" cy="44589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604964" y="79769"/>
            <a:ext cx="46804" cy="46804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82880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🎵  Homework: sing ONE song with your family!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0" y="2834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(Your kids will love that you know it)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Why little songs?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🥁   Songs teach English RHYTHM — the beat of the language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 Rhymes train your ear: stout… spout… shout… OUT!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👨‍👩‍👧   Your kids sing these at school — sing WITH them!</a:t>
            </a:r>
            <a:endParaRPr lang="en-US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🫖  I'm a Little Teapot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21031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Today's sound:  OUT  /aʊ/  — stout · spout · shout · out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0" y="29260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Mouth opens BIG then closes:  a→ʊ  (like “ow!”)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229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🫖  I'm a Little Teapot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1600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I'm a little teapot, short and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stout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548640" y="23774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Here is my handle, here is my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spout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31546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When I get all steamed up, hear me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shout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Tip me over and pour me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out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!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0" y="4617720"/>
            <a:ext cx="9144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All four rhyme words = the same /aʊ/ sound!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🎬  Sing along — I'm a Little Teapot!</a:t>
            </a:r>
            <a:endParaRPr lang="en-US" sz="2800" dirty="0"/>
          </a:p>
        </p:txBody>
      </p:sp>
      <p:sp>
        <p:nvSpPr>
          <p:cNvPr id="7" name="Text 5">
            <a:hlinkClick r:id="rId1" tooltip=""/>
          </p:cNvPr>
          <p:cNvSpPr/>
          <p:nvPr/>
        </p:nvSpPr>
        <p:spPr>
          <a:xfrm>
            <a:off x="0" y="22860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u="sng" dirty="0">
                <a:solidFill>
                  <a:srgbClr val="2563E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Click to play the song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0" y="31089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🫖  Gestures ready: handle… spout… tip over!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🕷️  The Itsy Bitsy Spider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21031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Today's sound:  RAIN  /eɪ/  — rain · again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0" y="29260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…and our friend  OUT  /aʊ/  comes back:  spout · out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229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🕷️  The Itsy Bitsy Spider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1600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itsy bitsy spider climbed up the water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spout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548640" y="23774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Down came the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rain</a:t>
            </a:r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and washed the spider </a:t>
            </a:r>
            <a:pPr algn="ctr" indent="0" marL="0">
              <a:buNone/>
            </a:pPr>
            <a:r>
              <a:rPr lang="en-US" sz="3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out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31546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Out came the sun and dried up all the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rain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And the itsy bitsy spider climbed up the spout </a:t>
            </a:r>
            <a:pPr algn="ctr" indent="0" marL="0">
              <a:buNone/>
            </a:pPr>
            <a:r>
              <a:rPr lang="en-US" sz="30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again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0" y="4617720"/>
            <a:ext cx="9144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🟢 rain · again = long A (like cane!)      🔴 spout · out = /aʊ/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🎬  Sing along with the video!</a:t>
            </a:r>
            <a:endParaRPr lang="en-US" sz="3000" dirty="0"/>
          </a:p>
        </p:txBody>
      </p:sp>
      <p:sp>
        <p:nvSpPr>
          <p:cNvPr id="7" name="Text 5">
            <a:hlinkClick r:id="rId1" tooltip=""/>
          </p:cNvPr>
          <p:cNvSpPr/>
          <p:nvPr/>
        </p:nvSpPr>
        <p:spPr>
          <a:xfrm>
            <a:off x="0" y="22860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u="sng" dirty="0">
                <a:solidFill>
                  <a:srgbClr val="2563E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youtu.be/TBJjyF8k1Cc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0" y="31089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(Itsy Bitsy Spider — click to play)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MOVE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 Head, Shoulders, Knees &amp; Toes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21031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Today's skill:  RHYTHM — faster… faster… FASTER!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0" y="29260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👆 Touch each body part as you sing it!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2026-06-12T20:43:29Z</dcterms:created>
  <dcterms:modified xsi:type="dcterms:W3CDTF">2026-06-12T20:43:29Z</dcterms:modified>
</cp:coreProperties>
</file>