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ORDER: this warm-up → 05-1 Endings That Talk → 05-2 Final Sounds Minimal Pairs → 05-3 Final Consonants Game → 05-4 Word Chain Game → breakout → exit here.
Why this matters: Spanish AND Chinese speakers drop final consonants; Farsi speakers too sometimes. And endings carry GRAMMAR in English: cats, walked, thirty.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dictation twist: attention goes to the END. Call: cap(p) … man(n) … dog(g) … bus(s) … hat(t). Exaggerate finals slightly today, less tomorrow.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Hook story: a student writes 'My PEN is sick today.' Your pen?? Oh — your PET! One sound at the end, totally different word. Or you hear 'thirty dollars' and pay $13. Endings are not decoration.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typed answer = attendance + assessment + a win to leave on. Reply to a few by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92128" y="4341007"/>
            <a:ext cx="64382" cy="64382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315232" y="121904"/>
            <a:ext cx="42960" cy="42960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369548" y="60812"/>
            <a:ext cx="50352" cy="50352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144142" y="337447"/>
            <a:ext cx="55392" cy="55392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7823233" y="4707966"/>
            <a:ext cx="29320" cy="29320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883313" y="4211956"/>
            <a:ext cx="43758" cy="43758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8074412" y="4563395"/>
            <a:ext cx="41899" cy="41899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5256684" y="4547140"/>
            <a:ext cx="40853" cy="40853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942796" y="37024"/>
            <a:ext cx="71683" cy="71683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8649199" y="4513396"/>
            <a:ext cx="55540" cy="55540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6902266" y="4483846"/>
            <a:ext cx="56713" cy="56713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336429" y="742388"/>
            <a:ext cx="57419" cy="57419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5332074" y="4681677"/>
            <a:ext cx="48152" cy="48152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5611624" y="13136"/>
            <a:ext cx="51425" cy="51425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3742613" y="4427895"/>
            <a:ext cx="41965" cy="41965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843383" y="4353402"/>
            <a:ext cx="42323" cy="42323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6432180" y="4807826"/>
            <a:ext cx="40271" cy="40271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4555123" y="4381195"/>
            <a:ext cx="49388" cy="49388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649651" y="4710774"/>
            <a:ext cx="60597" cy="60597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1829416" y="4275769"/>
            <a:ext cx="34214" cy="34214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1128519" y="4784129"/>
            <a:ext cx="36192" cy="36192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4797938" y="4158496"/>
            <a:ext cx="35300" cy="3530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5421337" y="617522"/>
            <a:ext cx="27505" cy="27505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905714" y="234850"/>
            <a:ext cx="64774" cy="64774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1730543" y="4530815"/>
            <a:ext cx="57946" cy="57946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3888692" y="4381961"/>
            <a:ext cx="61228" cy="61228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668574" y="232235"/>
            <a:ext cx="66543" cy="66543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7057361" y="4172039"/>
            <a:ext cx="47376" cy="47376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1752455" y="4156189"/>
            <a:ext cx="55916" cy="55916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4071001" y="400310"/>
            <a:ext cx="32753" cy="32753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335397" y="764695"/>
            <a:ext cx="34954" cy="34954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7549294" y="545672"/>
            <a:ext cx="33189" cy="33189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5139087" y="333272"/>
            <a:ext cx="31073" cy="31073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7214318" y="769677"/>
            <a:ext cx="56997" cy="56997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1972687" y="4182139"/>
            <a:ext cx="31599" cy="31599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7632819" y="765533"/>
            <a:ext cx="42941" cy="42941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7672481" y="4528356"/>
            <a:ext cx="31849" cy="31849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2962027" y="4302849"/>
            <a:ext cx="45003" cy="45003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6344273" y="121109"/>
            <a:ext cx="34850" cy="34850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8165106" y="460983"/>
            <a:ext cx="66977" cy="66977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END of the Word!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cap or cab? thirteen or thirty?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Type the LAST letter you hear!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“cap”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the whole word!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🎯  Today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914400" y="17830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17830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🔚   The LAST sound changes the word: cap → cab!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914400" y="26974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6974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🐱   Endings carry meaning: cat → catS = two!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914400" y="36118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36118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💊   thirteen or thirty? The end saves you money!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Read the word list ENDING loud: cap! cab! bed! bet! (Teacher joins!)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 says cap or cab — you point 🧢 or 🚕 on your screen.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Tell your partner what you bought this week — make everything PLURAL!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40178" y="373238"/>
            <a:ext cx="58197" cy="58197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1601942" y="4650654"/>
            <a:ext cx="49816" cy="49816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959875" y="269587"/>
            <a:ext cx="63088" cy="63088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8658759" y="4363955"/>
            <a:ext cx="33479" cy="33479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458854" y="21755"/>
            <a:ext cx="50629" cy="50629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6226795" y="40409"/>
            <a:ext cx="29867" cy="29867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3905375" y="4627256"/>
            <a:ext cx="65456" cy="6545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7557796" y="324898"/>
            <a:ext cx="64837" cy="64837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8352714" y="4184505"/>
            <a:ext cx="36486" cy="36486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2131466" y="579565"/>
            <a:ext cx="65533" cy="65533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4471372" y="28950"/>
            <a:ext cx="44203" cy="44203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071741" y="4099462"/>
            <a:ext cx="59104" cy="59104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872444" y="4783807"/>
            <a:ext cx="60098" cy="60098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7765940" y="409799"/>
            <a:ext cx="71933" cy="71933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4663683" y="508844"/>
            <a:ext cx="32333" cy="32333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4666871" y="488800"/>
            <a:ext cx="71140" cy="71140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7886690" y="111167"/>
            <a:ext cx="69320" cy="69320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3349888" y="4368964"/>
            <a:ext cx="51897" cy="51897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4421427" y="594561"/>
            <a:ext cx="29841" cy="29841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8526319" y="4453969"/>
            <a:ext cx="69279" cy="69279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1910678" y="375915"/>
            <a:ext cx="34102" cy="34102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5512336" y="4637202"/>
            <a:ext cx="65032" cy="65032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7720099" y="121322"/>
            <a:ext cx="62399" cy="62399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3688880" y="4312770"/>
            <a:ext cx="66269" cy="66269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776012" y="695884"/>
            <a:ext cx="73150" cy="73150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3183197" y="4314027"/>
            <a:ext cx="43484" cy="43484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5393209" y="408449"/>
            <a:ext cx="36791" cy="36791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165160" y="252975"/>
            <a:ext cx="51465" cy="51465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6032009" y="289458"/>
            <a:ext cx="34279" cy="34279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3383183" y="147823"/>
            <a:ext cx="49243" cy="49243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two words: one thing → two thingS  ✏️  (cat → cats)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Listen to the ends of words this weekend!  👋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2026-06-12T22:59:40Z</dcterms:created>
  <dcterms:modified xsi:type="dcterms:W3CDTF">2026-06-12T22:59:40Z</dcterms:modified>
</cp:coreProperties>
</file>