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cap or cab?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👂 Listen to ONE word.</a:t>
            </a:r>
          </a:p>
          <a:p>
            <a:r>
              <a:t>👉 Point to the correct image!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483" y="2057265"/>
            <a:ext cx="10198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dirty="0"/>
              <a:t>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7060" y="1903377"/>
            <a:ext cx="145905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000" dirty="0"/>
              <a:t>CAB</a:t>
            </a:r>
          </a:p>
        </p:txBody>
      </p:sp>
      <p:pic>
        <p:nvPicPr>
          <p:cNvPr id="12" name="Picture 11" descr="A red hat on a table&#10;&#10;AI-generated content may be incorrect.">
            <a:extLst>
              <a:ext uri="{FF2B5EF4-FFF2-40B4-BE49-F238E27FC236}">
                <a16:creationId xmlns:a16="http://schemas.microsoft.com/office/drawing/2014/main" id="{5E518BC5-FA98-F8C7-4792-7019BA2D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2899636"/>
            <a:ext cx="2743200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A33FC-5193-276B-AEF0-128BD076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484" y="2810736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bed or bet?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347684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dirty="0"/>
              <a:t>👂 Listen to ONE word.</a:t>
            </a:r>
          </a:p>
          <a:p>
            <a:r>
              <a:rPr dirty="0"/>
              <a:t>👉 Point to the correct image!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875" y="1763121"/>
            <a:ext cx="119936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dirty="0"/>
              <a:t>BED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673" y="1763121"/>
            <a:ext cx="11208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dirty="0"/>
              <a:t>BET</a:t>
            </a:r>
          </a:p>
        </p:txBody>
      </p:sp>
      <p:pic>
        <p:nvPicPr>
          <p:cNvPr id="9" name="Picture 8" descr="A bed with a red blanket&#10;&#10;AI-generated content may be incorrect.">
            <a:extLst>
              <a:ext uri="{FF2B5EF4-FFF2-40B4-BE49-F238E27FC236}">
                <a16:creationId xmlns:a16="http://schemas.microsoft.com/office/drawing/2014/main" id="{721F9FFC-71B3-0EF0-2AC0-CBC16347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4" y="2468880"/>
            <a:ext cx="3055256" cy="4582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123D0B-8508-9BA1-C170-71077C0C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79" y="2468880"/>
            <a:ext cx="3341914" cy="50128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dog or dock?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👂 Listen to ONE word.</a:t>
            </a:r>
          </a:p>
          <a:p>
            <a:r>
              <a:t>👉 Point to the correct image!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828" y="2003325"/>
            <a:ext cx="13580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dirty="0"/>
              <a:t>DOG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7169" y="2033787"/>
            <a:ext cx="16193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dirty="0"/>
              <a:t>DOCK</a:t>
            </a:r>
          </a:p>
        </p:txBody>
      </p:sp>
      <p:pic>
        <p:nvPicPr>
          <p:cNvPr id="9" name="Picture 8" descr="A cartoon of a child holding a dog&#10;&#10;AI-generated content may be incorrect.">
            <a:extLst>
              <a:ext uri="{FF2B5EF4-FFF2-40B4-BE49-F238E27FC236}">
                <a16:creationId xmlns:a16="http://schemas.microsoft.com/office/drawing/2014/main" id="{4E5CA14D-B34C-9063-1BC3-0EA03B67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886892"/>
            <a:ext cx="2612571" cy="391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252FB-3AA2-A556-1CFF-31D9D1BE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6" y="2886891"/>
            <a:ext cx="5470071" cy="3918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 or pet?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👂 Listen to ONE word.</a:t>
            </a:r>
          </a:p>
          <a:p>
            <a:r>
              <a:t>👉 Point to the correct image!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399" y="1897380"/>
            <a:ext cx="120097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dirty="0"/>
              <a:t>PEN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6644" y="1824781"/>
            <a:ext cx="11031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dirty="0"/>
              <a:t>PET</a:t>
            </a:r>
          </a:p>
        </p:txBody>
      </p:sp>
      <p:pic>
        <p:nvPicPr>
          <p:cNvPr id="9" name="Picture 8" descr="A cartoon of a child holding a dog&#10;&#10;AI-generated content may be incorrect.">
            <a:extLst>
              <a:ext uri="{FF2B5EF4-FFF2-40B4-BE49-F238E27FC236}">
                <a16:creationId xmlns:a16="http://schemas.microsoft.com/office/drawing/2014/main" id="{38737D93-C9C6-9909-2BBD-C78D8FDF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86" y="2612571"/>
            <a:ext cx="2830286" cy="4245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6EE3B-6824-2267-4735-E194C17BB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1" y="2612570"/>
            <a:ext cx="4245429" cy="42454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rice or right?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👂 Listen to ONE word.</a:t>
            </a:r>
          </a:p>
          <a:p>
            <a:r>
              <a:t>👉 Point to the correct image!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2743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RICE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286000"/>
            <a:ext cx="2743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485E7-E667-CB3C-F9B5-236A2E7A2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7" y="2743200"/>
            <a:ext cx="4254863" cy="4254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D5EE5-02AB-8E98-8C38-D2272A826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2743200"/>
            <a:ext cx="2963333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cold or colt?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👂 Listen to ONE word.</a:t>
            </a:r>
          </a:p>
          <a:p>
            <a:r>
              <a:t>👉 Point to the correct image!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2743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286000"/>
            <a:ext cx="2743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56A08-FC08-8FE2-64EC-B6A4E61A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27432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66DF6-36D4-4DC5-E91B-E133E2DA2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6" y="2678791"/>
            <a:ext cx="4243617" cy="4243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114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cap or cab?</vt:lpstr>
      <vt:lpstr>bed or bet?</vt:lpstr>
      <vt:lpstr>dog or dock?</vt:lpstr>
      <vt:lpstr>pen or pet?</vt:lpstr>
      <vt:lpstr>rice or right?</vt:lpstr>
      <vt:lpstr>cold or colt?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Cohen, Murray</cp:lastModifiedBy>
  <cp:revision>7</cp:revision>
  <dcterms:created xsi:type="dcterms:W3CDTF">2013-01-27T09:14:16Z</dcterms:created>
  <dcterms:modified xsi:type="dcterms:W3CDTF">2025-07-09T01:48:59Z</dcterms:modified>
  <cp:category/>
</cp:coreProperties>
</file>