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Like Day 2's game but the MISSING letter is now at the END. Cloze rounds (type 1/2) + final-letter chains + star dictation.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t (hat).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g (pig).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n (sun).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p (map).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each chain aloud together. Then oral-only: 'change the p in map to t — what word?' Then reverse: 'cat… change the t to b!' (cab). Endings carry the meaning.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voicing pairs come out: cap…cab…bet…bed…dock…dog. This is genuinely hard — celebrate every right answer. Sets up 05-2 and 05-3 perfectly.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p (cap).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n (man).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g (dog).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s (bus). The blank is the FINAL letter now. After votes, choral the word with a strong ending.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7822" y="4381962"/>
            <a:ext cx="40155" cy="40155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888905" y="4628133"/>
            <a:ext cx="39690" cy="39690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6453" y="4316551"/>
            <a:ext cx="55552" cy="55552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843176" y="372392"/>
            <a:ext cx="48443" cy="48443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568816" y="650595"/>
            <a:ext cx="61237" cy="61237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325039" y="111361"/>
            <a:ext cx="72354" cy="72354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491408" y="4140172"/>
            <a:ext cx="38294" cy="38294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146308" y="4071742"/>
            <a:ext cx="36050" cy="36050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300604" y="4502755"/>
            <a:ext cx="36808" cy="36808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6210068" y="4561185"/>
            <a:ext cx="53932" cy="53932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6441118" y="4816483"/>
            <a:ext cx="35079" cy="35079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991244" y="4499742"/>
            <a:ext cx="55118" cy="55118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4598466" y="686018"/>
            <a:ext cx="33774" cy="33774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4463864" y="4595807"/>
            <a:ext cx="32725" cy="32725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3192948" y="4386732"/>
            <a:ext cx="66690" cy="66690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7236032" y="272207"/>
            <a:ext cx="42762" cy="42762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405529" y="255189"/>
            <a:ext cx="48153" cy="48153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4706642" y="4570256"/>
            <a:ext cx="46337" cy="46337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3501625" y="17262"/>
            <a:ext cx="49619" cy="49619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5559985" y="662389"/>
            <a:ext cx="52156" cy="52156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6359735" y="4691203"/>
            <a:ext cx="72553" cy="72553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4168149" y="4290961"/>
            <a:ext cx="42524" cy="42524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7066001" y="188562"/>
            <a:ext cx="66916" cy="66916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918100" y="4673205"/>
            <a:ext cx="42065" cy="42065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3811425" y="55886"/>
            <a:ext cx="57391" cy="57391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6547422" y="330796"/>
            <a:ext cx="71956" cy="71956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8622397" y="4605932"/>
            <a:ext cx="40652" cy="40652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7393346" y="384638"/>
            <a:ext cx="35124" cy="35124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1734788" y="4441684"/>
            <a:ext cx="65148" cy="65148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6076417" y="4273819"/>
            <a:ext cx="46610" cy="46610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8647339" y="4383493"/>
            <a:ext cx="59405" cy="59405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6817513" y="543355"/>
            <a:ext cx="56527" cy="56527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2471874" y="14378"/>
            <a:ext cx="69152" cy="69152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6807315" y="453016"/>
            <a:ext cx="29507" cy="29507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7160472" y="155117"/>
            <a:ext cx="28426" cy="28426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5116296" y="4350910"/>
            <a:ext cx="47531" cy="47531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860925" y="644792"/>
            <a:ext cx="38481" cy="38481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4576059" y="4842094"/>
            <a:ext cx="55802" cy="55802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3951160" y="147670"/>
            <a:ext cx="50364" cy="50364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4685547" y="4521345"/>
            <a:ext cx="59532" cy="59532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Word Chain Game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Change the END — change the word!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🎩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ha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f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t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hat!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🎩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ha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endParaRPr lang="en-US" sz="5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🐷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pi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n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g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pig!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🐷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pi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</a:t>
            </a:r>
            <a:endParaRPr lang="en-US" sz="5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☀️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f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n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sun!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☀️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su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endParaRPr lang="en-US" sz="5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🗺️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s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p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map!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🗺️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5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MAGIC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🪄  Change the END…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1783080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map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0" y="2496312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mat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0" y="3209544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cab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0" y="3922776"/>
            <a:ext cx="9144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cap</a:t>
            </a:r>
            <a:pPr algn="ctr" indent="0" marL="0">
              <a:buNone/>
            </a:pPr>
            <a:r>
              <a:rPr lang="en-US" sz="4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</a:t>
            </a:r>
            <a:pPr algn="ctr" indent="0" marL="0">
              <a:buNone/>
            </a:pPr>
            <a:r>
              <a:rPr lang="en-US" sz="4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</a:t>
            </a:r>
            <a:pPr algn="ctr" indent="0" marL="0">
              <a:buNone/>
            </a:pPr>
            <a:r>
              <a:rPr lang="en-US" sz="40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endParaRPr lang="en-US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STAR ROUND: cap or cab? Type what you hear!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Listen to the END …  then type the word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I say a sentence — type the last word!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🧢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p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n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80938" y="4098842"/>
            <a:ext cx="67832" cy="67832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289995" y="620791"/>
            <a:ext cx="49363" cy="4936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417162" y="4293828"/>
            <a:ext cx="39501" cy="39501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377833" y="541981"/>
            <a:ext cx="32058" cy="32058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5068737" y="428888"/>
            <a:ext cx="66660" cy="66660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314574" y="268391"/>
            <a:ext cx="27952" cy="27952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242886" y="510202"/>
            <a:ext cx="64612" cy="64612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1821764" y="4600756"/>
            <a:ext cx="66409" cy="66409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7424888" y="230834"/>
            <a:ext cx="72306" cy="72306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866066" y="215037"/>
            <a:ext cx="56831" cy="56831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722163" y="4654532"/>
            <a:ext cx="35684" cy="35684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70069" y="247302"/>
            <a:ext cx="48224" cy="48224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5467317" y="732270"/>
            <a:ext cx="65140" cy="65140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6782672" y="733517"/>
            <a:ext cx="49912" cy="49912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5222331" y="4138100"/>
            <a:ext cx="50862" cy="50862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3070088" y="688050"/>
            <a:ext cx="62198" cy="62198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5303205" y="4511041"/>
            <a:ext cx="42023" cy="4202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59484" y="4381652"/>
            <a:ext cx="52120" cy="52120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415063" y="567615"/>
            <a:ext cx="63773" cy="63773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5882537" y="273454"/>
            <a:ext cx="66980" cy="66980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473601" y="4124752"/>
            <a:ext cx="59224" cy="59224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4088038" y="433781"/>
            <a:ext cx="62634" cy="62634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178616" y="428116"/>
            <a:ext cx="51190" cy="51190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354581" y="29189"/>
            <a:ext cx="40031" cy="40031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8704820" y="4278842"/>
            <a:ext cx="37713" cy="37713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4160820" y="4499185"/>
            <a:ext cx="55016" cy="55016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7661338" y="556007"/>
            <a:ext cx="48301" cy="48301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6597865" y="4111640"/>
            <a:ext cx="61446" cy="61446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8109127" y="336122"/>
            <a:ext cx="58732" cy="58732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543734" y="4168731"/>
            <a:ext cx="50737" cy="50737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2011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🏆  You hear the ends of words now!</a:t>
            </a:r>
            <a:endParaRPr lang="en-US" sz="3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cap!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🧢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ca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5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👨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p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n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man!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👨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ma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endParaRPr lang="en-US" sz="5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🐕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t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g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dog!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🐕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do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</a:t>
            </a:r>
            <a:endParaRPr lang="en-US" sz="5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63040" y="86868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463040" y="86868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 1  or  2  IN THE CHAT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0" y="1481328"/>
            <a:ext cx="914400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000000"/>
                </a:solidFill>
              </a:rPr>
              <a:t>🚌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200400"/>
            <a:ext cx="9144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bu</a:t>
            </a:r>
            <a:pPr algn="ctr" indent="0" marL="0">
              <a:buNone/>
            </a:pPr>
            <a:r>
              <a:rPr lang="en-US" sz="4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__</a:t>
            </a:r>
            <a:endParaRPr lang="en-US" sz="4600" dirty="0"/>
          </a:p>
        </p:txBody>
      </p:sp>
      <p:sp>
        <p:nvSpPr>
          <p:cNvPr id="10" name="Shape 8"/>
          <p:cNvSpPr/>
          <p:nvPr/>
        </p:nvSpPr>
        <p:spPr>
          <a:xfrm>
            <a:off x="237744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   m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4937760" y="4114800"/>
            <a:ext cx="1828800" cy="5669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38100">
            <a:solidFill>
              <a:srgbClr val="3EE0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4114800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2   s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5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4124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✅  bus!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0" dirty="0">
                <a:solidFill>
                  <a:srgbClr val="000000"/>
                </a:solidFill>
              </a:rPr>
              <a:t>🚌</a:t>
            </a:r>
            <a:endParaRPr lang="en-US" sz="14000" dirty="0"/>
          </a:p>
        </p:txBody>
      </p:sp>
      <p:sp>
        <p:nvSpPr>
          <p:cNvPr id="8" name="Text 6"/>
          <p:cNvSpPr/>
          <p:nvPr/>
        </p:nvSpPr>
        <p:spPr>
          <a:xfrm>
            <a:off x="0" y="379476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bu</a:t>
            </a:r>
            <a:pPr algn="ctr" indent="0" marL="0">
              <a:buNone/>
            </a:pPr>
            <a:r>
              <a:rPr lang="en-US" sz="56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</a:t>
            </a:r>
            <a:endParaRPr lang="en-US" sz="5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2026-06-12T20:46:33Z</dcterms:created>
  <dcterms:modified xsi:type="dcterms:W3CDTF">2026-06-12T20:46:33Z</dcterms:modified>
</cp:coreProperties>
</file>