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90" d="100"/>
          <a:sy n="190" d="100"/>
        </p:scale>
        <p:origin x="20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7601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GUIDED practice: the breaks are visible, you lead, everyone claps + chin-tricks together. Support stays ON in this deck; it comes OFF in 06-3.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Personal close: 3-4 volunteers unmute, say their food, class claps it together. Bridge: 'Now — no more help. Speed round!' → 06-3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"taco" naturally, then slowly with claps: ta-co. All together ×2, muted choral, chins ready.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"coffee" naturally, then slowly with claps: cof-fee. All together ×2, muted choral, chins ready.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"pizza" naturally, then slowly with claps: piz-za. All together ×2, muted choral, chins ready.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"bus" naturally, then slowly with claps: bus. All together ×2, muted choral, chins ready. ONE beat — short words exist! Don't clap twice!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"monkey" naturally, then slowly with claps: mon-key. All together ×2, muted choral, chins ready.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"elephant" naturally, then slowly with claps: el-e-phant. All together ×2, muted choral, chins ready.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"telephone" naturally, then slowly with claps: tel-e-phone. All together ×2, muted choral, chins ready.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"chocolate" naturally, then slowly with claps: choc-o-late. All together ×2, muted choral, chins ready.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177053" y="4821098"/>
            <a:ext cx="58577" cy="58577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3" name="Shape 1"/>
          <p:cNvSpPr/>
          <p:nvPr/>
        </p:nvSpPr>
        <p:spPr>
          <a:xfrm>
            <a:off x="8585990" y="383480"/>
            <a:ext cx="43374" cy="43374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4" name="Shape 2"/>
          <p:cNvSpPr/>
          <p:nvPr/>
        </p:nvSpPr>
        <p:spPr>
          <a:xfrm>
            <a:off x="6146828" y="4610898"/>
            <a:ext cx="63292" cy="63292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5" name="Shape 3"/>
          <p:cNvSpPr/>
          <p:nvPr/>
        </p:nvSpPr>
        <p:spPr>
          <a:xfrm>
            <a:off x="2360020" y="4665320"/>
            <a:ext cx="44694" cy="44694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6" name="Shape 4"/>
          <p:cNvSpPr/>
          <p:nvPr/>
        </p:nvSpPr>
        <p:spPr>
          <a:xfrm>
            <a:off x="1028978" y="4664589"/>
            <a:ext cx="65606" cy="65606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7" name="Shape 5"/>
          <p:cNvSpPr/>
          <p:nvPr/>
        </p:nvSpPr>
        <p:spPr>
          <a:xfrm>
            <a:off x="531911" y="4550714"/>
            <a:ext cx="38112" cy="38112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8" name="Shape 6"/>
          <p:cNvSpPr/>
          <p:nvPr/>
        </p:nvSpPr>
        <p:spPr>
          <a:xfrm>
            <a:off x="4707023" y="4645969"/>
            <a:ext cx="30479" cy="30479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9" name="Shape 7"/>
          <p:cNvSpPr/>
          <p:nvPr/>
        </p:nvSpPr>
        <p:spPr>
          <a:xfrm>
            <a:off x="4602176" y="4154159"/>
            <a:ext cx="52538" cy="52538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10" name="Shape 8"/>
          <p:cNvSpPr/>
          <p:nvPr/>
        </p:nvSpPr>
        <p:spPr>
          <a:xfrm>
            <a:off x="6087454" y="275526"/>
            <a:ext cx="44415" cy="44415"/>
          </a:xfrm>
          <a:prstGeom prst="ellipse">
            <a:avLst/>
          </a:prstGeom>
          <a:solidFill>
            <a:srgbClr val="FFFFFF">
              <a:alpha val="80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11" name="Shape 9"/>
          <p:cNvSpPr/>
          <p:nvPr/>
        </p:nvSpPr>
        <p:spPr>
          <a:xfrm>
            <a:off x="6284831" y="4306647"/>
            <a:ext cx="60118" cy="60118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12" name="Shape 10"/>
          <p:cNvSpPr/>
          <p:nvPr/>
        </p:nvSpPr>
        <p:spPr>
          <a:xfrm>
            <a:off x="5465584" y="120717"/>
            <a:ext cx="50097" cy="50097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13" name="Shape 11"/>
          <p:cNvSpPr/>
          <p:nvPr/>
        </p:nvSpPr>
        <p:spPr>
          <a:xfrm>
            <a:off x="6219677" y="4755223"/>
            <a:ext cx="62785" cy="62785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14" name="Shape 12"/>
          <p:cNvSpPr/>
          <p:nvPr/>
        </p:nvSpPr>
        <p:spPr>
          <a:xfrm>
            <a:off x="5224531" y="4607292"/>
            <a:ext cx="66289" cy="66289"/>
          </a:xfrm>
          <a:prstGeom prst="ellipse">
            <a:avLst/>
          </a:prstGeom>
          <a:solidFill>
            <a:srgbClr val="FFFFFF">
              <a:alpha val="55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15" name="Shape 13"/>
          <p:cNvSpPr/>
          <p:nvPr/>
        </p:nvSpPr>
        <p:spPr>
          <a:xfrm>
            <a:off x="6177461" y="4250439"/>
            <a:ext cx="51642" cy="51642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16" name="Shape 14"/>
          <p:cNvSpPr/>
          <p:nvPr/>
        </p:nvSpPr>
        <p:spPr>
          <a:xfrm>
            <a:off x="7482226" y="740067"/>
            <a:ext cx="60763" cy="60763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17" name="Shape 15"/>
          <p:cNvSpPr/>
          <p:nvPr/>
        </p:nvSpPr>
        <p:spPr>
          <a:xfrm>
            <a:off x="3499346" y="4622266"/>
            <a:ext cx="54478" cy="54478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18" name="Shape 16"/>
          <p:cNvSpPr/>
          <p:nvPr/>
        </p:nvSpPr>
        <p:spPr>
          <a:xfrm>
            <a:off x="1095776" y="284042"/>
            <a:ext cx="67096" cy="67096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19" name="Shape 17"/>
          <p:cNvSpPr/>
          <p:nvPr/>
        </p:nvSpPr>
        <p:spPr>
          <a:xfrm>
            <a:off x="1917511" y="4448145"/>
            <a:ext cx="43923" cy="43923"/>
          </a:xfrm>
          <a:prstGeom prst="ellipse">
            <a:avLst/>
          </a:prstGeom>
          <a:solidFill>
            <a:srgbClr val="FFFFFF">
              <a:alpha val="60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20" name="Shape 18"/>
          <p:cNvSpPr/>
          <p:nvPr/>
        </p:nvSpPr>
        <p:spPr>
          <a:xfrm>
            <a:off x="1896230" y="680819"/>
            <a:ext cx="52517" cy="52517"/>
          </a:xfrm>
          <a:prstGeom prst="ellipse">
            <a:avLst/>
          </a:prstGeom>
          <a:solidFill>
            <a:srgbClr val="FFFFFF">
              <a:alpha val="59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21" name="Shape 19"/>
          <p:cNvSpPr/>
          <p:nvPr/>
        </p:nvSpPr>
        <p:spPr>
          <a:xfrm>
            <a:off x="4131849" y="4087331"/>
            <a:ext cx="37265" cy="37265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22" name="Shape 20"/>
          <p:cNvSpPr/>
          <p:nvPr/>
        </p:nvSpPr>
        <p:spPr>
          <a:xfrm>
            <a:off x="8622295" y="4348272"/>
            <a:ext cx="43658" cy="43658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23" name="Shape 21"/>
          <p:cNvSpPr/>
          <p:nvPr/>
        </p:nvSpPr>
        <p:spPr>
          <a:xfrm>
            <a:off x="8714326" y="4243576"/>
            <a:ext cx="49013" cy="49013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24" name="Shape 22"/>
          <p:cNvSpPr/>
          <p:nvPr/>
        </p:nvSpPr>
        <p:spPr>
          <a:xfrm>
            <a:off x="443343" y="607973"/>
            <a:ext cx="45504" cy="45504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25" name="Shape 23"/>
          <p:cNvSpPr/>
          <p:nvPr/>
        </p:nvSpPr>
        <p:spPr>
          <a:xfrm>
            <a:off x="8484444" y="166582"/>
            <a:ext cx="69532" cy="69532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26" name="Shape 24"/>
          <p:cNvSpPr/>
          <p:nvPr/>
        </p:nvSpPr>
        <p:spPr>
          <a:xfrm>
            <a:off x="4246660" y="257654"/>
            <a:ext cx="54957" cy="54957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27" name="Shape 25"/>
          <p:cNvSpPr/>
          <p:nvPr/>
        </p:nvSpPr>
        <p:spPr>
          <a:xfrm>
            <a:off x="7502623" y="19505"/>
            <a:ext cx="37858" cy="37858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28" name="Shape 26"/>
          <p:cNvSpPr/>
          <p:nvPr/>
        </p:nvSpPr>
        <p:spPr>
          <a:xfrm>
            <a:off x="7810109" y="4342502"/>
            <a:ext cx="43055" cy="43055"/>
          </a:xfrm>
          <a:prstGeom prst="ellipse">
            <a:avLst/>
          </a:prstGeom>
          <a:solidFill>
            <a:srgbClr val="FFFFFF">
              <a:alpha val="36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29" name="Shape 27"/>
          <p:cNvSpPr/>
          <p:nvPr/>
        </p:nvSpPr>
        <p:spPr>
          <a:xfrm>
            <a:off x="1945613" y="18535"/>
            <a:ext cx="56448" cy="56448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30" name="Shape 28"/>
          <p:cNvSpPr/>
          <p:nvPr/>
        </p:nvSpPr>
        <p:spPr>
          <a:xfrm>
            <a:off x="851184" y="4752569"/>
            <a:ext cx="37044" cy="37044"/>
          </a:xfrm>
          <a:prstGeom prst="ellipse">
            <a:avLst/>
          </a:prstGeom>
          <a:solidFill>
            <a:srgbClr val="FFFFFF">
              <a:alpha val="32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31" name="Shape 29"/>
          <p:cNvSpPr/>
          <p:nvPr/>
        </p:nvSpPr>
        <p:spPr>
          <a:xfrm>
            <a:off x="7344042" y="634270"/>
            <a:ext cx="32562" cy="32562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32" name="Shape 30"/>
          <p:cNvSpPr/>
          <p:nvPr/>
        </p:nvSpPr>
        <p:spPr>
          <a:xfrm>
            <a:off x="4000577" y="4759180"/>
            <a:ext cx="31952" cy="31952"/>
          </a:xfrm>
          <a:prstGeom prst="ellipse">
            <a:avLst/>
          </a:prstGeom>
          <a:solidFill>
            <a:srgbClr val="FFFFFF">
              <a:alpha val="58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33" name="Shape 31"/>
          <p:cNvSpPr/>
          <p:nvPr/>
        </p:nvSpPr>
        <p:spPr>
          <a:xfrm>
            <a:off x="4333899" y="365408"/>
            <a:ext cx="38583" cy="38583"/>
          </a:xfrm>
          <a:prstGeom prst="ellipse">
            <a:avLst/>
          </a:prstGeom>
          <a:solidFill>
            <a:srgbClr val="FFFFFF">
              <a:alpha val="42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34" name="Shape 32"/>
          <p:cNvSpPr/>
          <p:nvPr/>
        </p:nvSpPr>
        <p:spPr>
          <a:xfrm>
            <a:off x="2667780" y="382510"/>
            <a:ext cx="63603" cy="63603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35" name="Shape 33"/>
          <p:cNvSpPr/>
          <p:nvPr/>
        </p:nvSpPr>
        <p:spPr>
          <a:xfrm>
            <a:off x="7624299" y="4552156"/>
            <a:ext cx="57248" cy="57248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36" name="Shape 34"/>
          <p:cNvSpPr/>
          <p:nvPr/>
        </p:nvSpPr>
        <p:spPr>
          <a:xfrm>
            <a:off x="7037484" y="4105802"/>
            <a:ext cx="63655" cy="63655"/>
          </a:xfrm>
          <a:prstGeom prst="ellipse">
            <a:avLst/>
          </a:prstGeom>
          <a:solidFill>
            <a:srgbClr val="FFFFFF">
              <a:alpha val="63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37" name="Shape 35"/>
          <p:cNvSpPr/>
          <p:nvPr/>
        </p:nvSpPr>
        <p:spPr>
          <a:xfrm>
            <a:off x="1666944" y="4551966"/>
            <a:ext cx="55413" cy="55413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38" name="Shape 36"/>
          <p:cNvSpPr/>
          <p:nvPr/>
        </p:nvSpPr>
        <p:spPr>
          <a:xfrm>
            <a:off x="8259590" y="4434830"/>
            <a:ext cx="52841" cy="52841"/>
          </a:xfrm>
          <a:prstGeom prst="ellipse">
            <a:avLst/>
          </a:prstGeom>
          <a:solidFill>
            <a:srgbClr val="FFFFFF">
              <a:alpha val="51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39" name="Shape 37"/>
          <p:cNvSpPr/>
          <p:nvPr/>
        </p:nvSpPr>
        <p:spPr>
          <a:xfrm>
            <a:off x="2434226" y="4592177"/>
            <a:ext cx="30839" cy="30839"/>
          </a:xfrm>
          <a:prstGeom prst="ellipse">
            <a:avLst/>
          </a:prstGeom>
          <a:solidFill>
            <a:srgbClr val="FFFFFF">
              <a:alpha val="24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40" name="Shape 38"/>
          <p:cNvSpPr/>
          <p:nvPr/>
        </p:nvSpPr>
        <p:spPr>
          <a:xfrm>
            <a:off x="7732743" y="4516864"/>
            <a:ext cx="60010" cy="60010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41" name="Shape 39"/>
          <p:cNvSpPr/>
          <p:nvPr/>
        </p:nvSpPr>
        <p:spPr>
          <a:xfrm>
            <a:off x="1760783" y="520930"/>
            <a:ext cx="42352" cy="42352"/>
          </a:xfrm>
          <a:prstGeom prst="ellipse">
            <a:avLst/>
          </a:prstGeom>
          <a:solidFill>
            <a:srgbClr val="FFFFFF">
              <a:alpha val="30000"/>
            </a:srgbClr>
          </a:solidFill>
          <a:ln/>
        </p:spPr>
        <p:txBody>
          <a:bodyPr/>
          <a:lstStyle/>
          <a:p>
            <a:endParaRPr/>
          </a:p>
        </p:txBody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kern="0" spc="4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Count With Me!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Breaks shown — we clap together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blurRad="127000" dist="508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/>
          </a:p>
        </p:txBody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⭐  Food beats!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0" y="228600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🌮 ta·co (2)      ☕ cof·fee (2)      🍕 piz·za (2)      🍫 choc·o·late (3)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0" y="320040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What did YOU eat today? Clap it!</a:t>
            </a:r>
            <a:endParaRPr lang="en-US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👏  Clap with me!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0" dirty="0">
                <a:solidFill>
                  <a:srgbClr val="000000"/>
                </a:solidFill>
              </a:rPr>
              <a:t>🌮</a:t>
            </a:r>
            <a:endParaRPr lang="en-US" sz="12000" dirty="0"/>
          </a:p>
        </p:txBody>
      </p:sp>
      <p:sp>
        <p:nvSpPr>
          <p:cNvPr id="8" name="Text 6"/>
          <p:cNvSpPr/>
          <p:nvPr/>
        </p:nvSpPr>
        <p:spPr>
          <a:xfrm>
            <a:off x="0" y="352044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ta</a:t>
            </a:r>
            <a:r>
              <a:rPr lang="en-US" sz="5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r>
              <a:rPr lang="en-US" sz="52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co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0" y="448056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👏👏   =  2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👏  Clap with me!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0" dirty="0">
                <a:solidFill>
                  <a:srgbClr val="000000"/>
                </a:solidFill>
              </a:rPr>
              <a:t>☕</a:t>
            </a:r>
            <a:endParaRPr lang="en-US" sz="12000" dirty="0"/>
          </a:p>
        </p:txBody>
      </p:sp>
      <p:sp>
        <p:nvSpPr>
          <p:cNvPr id="8" name="Text 6"/>
          <p:cNvSpPr/>
          <p:nvPr/>
        </p:nvSpPr>
        <p:spPr>
          <a:xfrm>
            <a:off x="0" y="352044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cof</a:t>
            </a:r>
            <a:r>
              <a:rPr lang="en-US" sz="5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r>
              <a:rPr lang="en-US" sz="52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fee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0" y="448056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👏👏   =  2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👏  Clap with me!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0" dirty="0">
                <a:solidFill>
                  <a:srgbClr val="000000"/>
                </a:solidFill>
              </a:rPr>
              <a:t>🍕</a:t>
            </a:r>
            <a:endParaRPr lang="en-US" sz="12000" dirty="0"/>
          </a:p>
        </p:txBody>
      </p:sp>
      <p:sp>
        <p:nvSpPr>
          <p:cNvPr id="8" name="Text 6"/>
          <p:cNvSpPr/>
          <p:nvPr/>
        </p:nvSpPr>
        <p:spPr>
          <a:xfrm>
            <a:off x="0" y="352044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piz</a:t>
            </a:r>
            <a:r>
              <a:rPr lang="en-US" sz="5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r>
              <a:rPr lang="en-US" sz="52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za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0" y="448056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👏👏   =  2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👏  Clap with me!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0" dirty="0">
                <a:solidFill>
                  <a:srgbClr val="000000"/>
                </a:solidFill>
              </a:rPr>
              <a:t>🚌</a:t>
            </a:r>
            <a:endParaRPr lang="en-US" sz="12000" dirty="0"/>
          </a:p>
        </p:txBody>
      </p:sp>
      <p:sp>
        <p:nvSpPr>
          <p:cNvPr id="8" name="Text 6"/>
          <p:cNvSpPr/>
          <p:nvPr/>
        </p:nvSpPr>
        <p:spPr>
          <a:xfrm>
            <a:off x="0" y="352044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bus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0" y="448056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👏   =  1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👏  Clap with me!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0" dirty="0">
                <a:solidFill>
                  <a:srgbClr val="000000"/>
                </a:solidFill>
              </a:rPr>
              <a:t>🐵</a:t>
            </a:r>
            <a:endParaRPr lang="en-US" sz="12000" dirty="0"/>
          </a:p>
        </p:txBody>
      </p:sp>
      <p:sp>
        <p:nvSpPr>
          <p:cNvPr id="8" name="Text 6"/>
          <p:cNvSpPr/>
          <p:nvPr/>
        </p:nvSpPr>
        <p:spPr>
          <a:xfrm>
            <a:off x="0" y="352044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mon</a:t>
            </a:r>
            <a:r>
              <a:rPr lang="en-US" sz="5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r>
              <a:rPr lang="en-US" sz="52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key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0" y="448056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👏👏   =  2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👏  Clap with me!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0" dirty="0">
                <a:solidFill>
                  <a:srgbClr val="000000"/>
                </a:solidFill>
              </a:rPr>
              <a:t>🐘</a:t>
            </a:r>
            <a:endParaRPr lang="en-US" sz="12000" dirty="0"/>
          </a:p>
        </p:txBody>
      </p:sp>
      <p:sp>
        <p:nvSpPr>
          <p:cNvPr id="8" name="Text 6"/>
          <p:cNvSpPr/>
          <p:nvPr/>
        </p:nvSpPr>
        <p:spPr>
          <a:xfrm>
            <a:off x="0" y="352044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el</a:t>
            </a:r>
            <a:r>
              <a:rPr lang="en-US" sz="5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r>
              <a:rPr lang="en-US" sz="52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</a:t>
            </a:r>
            <a:r>
              <a:rPr lang="en-US" sz="5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r>
              <a:rPr lang="en-US" sz="52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phant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0" y="448056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👏👏👏   =  3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👏  Clap with me!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0" dirty="0">
                <a:solidFill>
                  <a:srgbClr val="000000"/>
                </a:solidFill>
              </a:rPr>
              <a:t>📱</a:t>
            </a:r>
            <a:endParaRPr lang="en-US" sz="12000" dirty="0"/>
          </a:p>
        </p:txBody>
      </p:sp>
      <p:sp>
        <p:nvSpPr>
          <p:cNvPr id="8" name="Text 6"/>
          <p:cNvSpPr/>
          <p:nvPr/>
        </p:nvSpPr>
        <p:spPr>
          <a:xfrm>
            <a:off x="0" y="352044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tel</a:t>
            </a:r>
            <a:r>
              <a:rPr lang="en-US" sz="5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r>
              <a:rPr lang="en-US" sz="52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e</a:t>
            </a:r>
            <a:r>
              <a:rPr lang="en-US" sz="5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r>
              <a:rPr lang="en-US" sz="52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phone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0" y="448056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👏👏👏   =  3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6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  <p:txBody>
          <a:bodyPr/>
          <a:lstStyle/>
          <a:p>
            <a:endParaRPr/>
          </a:p>
        </p:txBody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👏  Clap with me!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0" y="1554480"/>
            <a:ext cx="914400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0" dirty="0">
                <a:solidFill>
                  <a:srgbClr val="000000"/>
                </a:solidFill>
              </a:rPr>
              <a:t>🍫</a:t>
            </a:r>
            <a:endParaRPr lang="en-US" sz="12000" dirty="0"/>
          </a:p>
        </p:txBody>
      </p:sp>
      <p:sp>
        <p:nvSpPr>
          <p:cNvPr id="8" name="Text 6"/>
          <p:cNvSpPr/>
          <p:nvPr/>
        </p:nvSpPr>
        <p:spPr>
          <a:xfrm>
            <a:off x="0" y="3520440"/>
            <a:ext cx="9144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choc</a:t>
            </a:r>
            <a:r>
              <a:rPr lang="en-US" sz="5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r>
              <a:rPr lang="en-US" sz="5200" b="1" dirty="0">
                <a:solidFill>
                  <a:srgbClr val="0E9488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o</a:t>
            </a:r>
            <a:r>
              <a:rPr lang="en-US" sz="5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·</a:t>
            </a:r>
            <a:r>
              <a:rPr lang="en-US" sz="52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late</a:t>
            </a:r>
            <a:endParaRPr lang="en-US" sz="5200" dirty="0"/>
          </a:p>
        </p:txBody>
      </p:sp>
      <p:sp>
        <p:nvSpPr>
          <p:cNvPr id="9" name="Text 7"/>
          <p:cNvSpPr/>
          <p:nvPr/>
        </p:nvSpPr>
        <p:spPr>
          <a:xfrm>
            <a:off x="0" y="448056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👏👏👏   =  3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472</Words>
  <Application>Microsoft Macintosh PowerPoint</Application>
  <PresentationFormat>On-screen Show (16:9)</PresentationFormat>
  <Paragraphs>78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Arial Rounded MT Bold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Mary Beth Fielder</cp:lastModifiedBy>
  <cp:revision>1</cp:revision>
  <dcterms:created xsi:type="dcterms:W3CDTF">2026-06-12T23:32:49Z</dcterms:created>
  <dcterms:modified xsi:type="dcterms:W3CDTF">2026-06-13T00:18:18Z</dcterms:modified>
</cp:coreProperties>
</file>