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notesMasterIdLst>
    <p:notesMasterId r:id="rId2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INDEPENDENT practice — support OFF. Word appears (house theme), students read it themselves, clap, type the count fast. Reveal confirms. Keep PACE — 20-30 seconds per word max.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They read it THEMSELVES (don't say it first!). Answer: 2. Chin trick if stuck.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Quick choral: kitch-en, one clap each. NEXT — keep the pace!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They read it THEMSELVES (don't say it first!). Answer: 2. Chin trick if stuck.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Quick choral: bath-room, one clap each. NEXT — keep the pace!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They read it THEMSELVES (don't say it first!). Answer: 2. Chin trick if stuck.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Quick choral: so-fa, one clap each. NEXT — keep the pace!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They read it THEMSELVES (don't say it first!). Answer: 2. Chin trick if stuck.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Quick choral: mir-ror, one clap each. NEXT — keep the pace!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They read it THEMSELVES (don't say it first!). Answer: 3. Chin trick if stuck.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Quick choral: com-put-er, one clap each. NEXT — keep the pace!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They read it THEMSELVES (don't say it first!). Answer: 1. Chin trick if stuck.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They read it THEMSELVES (don't say it first!). Answer: 4. Chin trick if stuck. Big one — let them struggle a moment, then chin-trick it together.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Quick choral: tel-e-vi-sion, one clap each. NEXT — keep the pace!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They read it THEMSELVES (don't say it first!). Answer: 5. Chin trick if stuck. Big one — let them struggle a moment, then chin-trick it together.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Quick choral: re-frig-er-a-tor, one clap each. NEXT — keep the pace!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Quick choral: lamp, one clap each. NEXT — keep the pace!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They read it THEMSELVES (don't say it first!). Answer: 1. Chin trick if stuck.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Quick choral: chair, one clap each. NEXT — keep the pace!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They read it THEMSELVES (don't say it first!). Answer: 1. Chin trick if stuck.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Quick choral: bed, one clap each. NEXT — keep the pace!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They read it THEMSELVES (don't say it first!). Answer: 2. Chin trick if stuck.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Quick choral: win-dow, one clap each. NEXT — keep the pace!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41044" y="4529004"/>
            <a:ext cx="58738" cy="58738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7335131" y="15084"/>
            <a:ext cx="35657" cy="35657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1838137" y="4779792"/>
            <a:ext cx="55930" cy="55930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8739698" y="72624"/>
            <a:ext cx="37116" cy="37116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4248650" y="418970"/>
            <a:ext cx="36132" cy="36132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3727728" y="4419610"/>
            <a:ext cx="72128" cy="72128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7861175" y="4124572"/>
            <a:ext cx="58969" cy="58969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5697297" y="4521978"/>
            <a:ext cx="51314" cy="51314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6948452" y="4279557"/>
            <a:ext cx="63983" cy="63983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3884306" y="4269760"/>
            <a:ext cx="58037" cy="58037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919511" y="482378"/>
            <a:ext cx="62995" cy="62995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930618" y="19182"/>
            <a:ext cx="61706" cy="61706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1162766" y="4757437"/>
            <a:ext cx="61509" cy="61509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747330" y="4730650"/>
            <a:ext cx="61376" cy="61376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447788" y="729791"/>
            <a:ext cx="62182" cy="62182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2005190" y="363272"/>
            <a:ext cx="64515" cy="64515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5427776" y="4622163"/>
            <a:ext cx="50124" cy="50124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995554" y="4125739"/>
            <a:ext cx="57547" cy="57547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7106700" y="4570691"/>
            <a:ext cx="53689" cy="53689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7621886" y="460255"/>
            <a:ext cx="42717" cy="42717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3351923" y="4832500"/>
            <a:ext cx="46834" cy="46834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7270782" y="419932"/>
            <a:ext cx="46578" cy="46578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6809523" y="4467946"/>
            <a:ext cx="49548" cy="49548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5850686" y="348923"/>
            <a:ext cx="43439" cy="43439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8515916" y="307865"/>
            <a:ext cx="46270" cy="46270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2741635" y="148686"/>
            <a:ext cx="38938" cy="38938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2551881" y="4098353"/>
            <a:ext cx="41903" cy="41903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1355132" y="4711177"/>
            <a:ext cx="58176" cy="58176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  <p:txBody>
          <a:bodyPr/>
          <a:p/>
        </p:txBody>
      </p:sp>
      <p:sp>
        <p:nvSpPr>
          <p:cNvPr id="30" name="Shape 28"/>
          <p:cNvSpPr/>
          <p:nvPr/>
        </p:nvSpPr>
        <p:spPr>
          <a:xfrm>
            <a:off x="42387" y="4460685"/>
            <a:ext cx="58193" cy="58193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  <p:txBody>
          <a:bodyPr/>
          <a:p/>
        </p:txBody>
      </p:sp>
      <p:sp>
        <p:nvSpPr>
          <p:cNvPr id="31" name="Shape 29"/>
          <p:cNvSpPr/>
          <p:nvPr/>
        </p:nvSpPr>
        <p:spPr>
          <a:xfrm>
            <a:off x="7055543" y="13122"/>
            <a:ext cx="58140" cy="58140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  <p:txBody>
          <a:bodyPr/>
          <a:p/>
        </p:txBody>
      </p:sp>
      <p:sp>
        <p:nvSpPr>
          <p:cNvPr id="32" name="Shape 30"/>
          <p:cNvSpPr/>
          <p:nvPr/>
        </p:nvSpPr>
        <p:spPr>
          <a:xfrm>
            <a:off x="2077250" y="255634"/>
            <a:ext cx="37139" cy="37139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p/>
        </p:txBody>
      </p:sp>
      <p:sp>
        <p:nvSpPr>
          <p:cNvPr id="33" name="Shape 31"/>
          <p:cNvSpPr/>
          <p:nvPr/>
        </p:nvSpPr>
        <p:spPr>
          <a:xfrm>
            <a:off x="3896160" y="4210770"/>
            <a:ext cx="41947" cy="41947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  <p:txBody>
          <a:bodyPr/>
          <a:p/>
        </p:txBody>
      </p:sp>
      <p:sp>
        <p:nvSpPr>
          <p:cNvPr id="34" name="Shape 32"/>
          <p:cNvSpPr/>
          <p:nvPr/>
        </p:nvSpPr>
        <p:spPr>
          <a:xfrm>
            <a:off x="3697208" y="658477"/>
            <a:ext cx="38680" cy="38680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  <p:txBody>
          <a:bodyPr/>
          <a:p/>
        </p:txBody>
      </p:sp>
      <p:sp>
        <p:nvSpPr>
          <p:cNvPr id="35" name="Shape 33"/>
          <p:cNvSpPr/>
          <p:nvPr/>
        </p:nvSpPr>
        <p:spPr>
          <a:xfrm>
            <a:off x="3186193" y="398784"/>
            <a:ext cx="44114" cy="44114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  <p:txBody>
          <a:bodyPr/>
          <a:p/>
        </p:txBody>
      </p:sp>
      <p:sp>
        <p:nvSpPr>
          <p:cNvPr id="36" name="Shape 34"/>
          <p:cNvSpPr/>
          <p:nvPr/>
        </p:nvSpPr>
        <p:spPr>
          <a:xfrm>
            <a:off x="3001820" y="4512255"/>
            <a:ext cx="63799" cy="63799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  <p:txBody>
          <a:bodyPr/>
          <a:p/>
        </p:txBody>
      </p:sp>
      <p:sp>
        <p:nvSpPr>
          <p:cNvPr id="37" name="Shape 35"/>
          <p:cNvSpPr/>
          <p:nvPr/>
        </p:nvSpPr>
        <p:spPr>
          <a:xfrm>
            <a:off x="8386598" y="765911"/>
            <a:ext cx="70414" cy="70414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  <p:txBody>
          <a:bodyPr/>
          <a:p/>
        </p:txBody>
      </p:sp>
      <p:sp>
        <p:nvSpPr>
          <p:cNvPr id="38" name="Shape 36"/>
          <p:cNvSpPr/>
          <p:nvPr/>
        </p:nvSpPr>
        <p:spPr>
          <a:xfrm>
            <a:off x="2149385" y="4375529"/>
            <a:ext cx="71359" cy="71359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  <p:txBody>
          <a:bodyPr/>
          <a:p/>
        </p:txBody>
      </p:sp>
      <p:sp>
        <p:nvSpPr>
          <p:cNvPr id="39" name="Shape 37"/>
          <p:cNvSpPr/>
          <p:nvPr/>
        </p:nvSpPr>
        <p:spPr>
          <a:xfrm>
            <a:off x="7825918" y="4780939"/>
            <a:ext cx="54001" cy="54001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  <p:txBody>
          <a:bodyPr/>
          <a:p/>
        </p:txBody>
      </p:sp>
      <p:sp>
        <p:nvSpPr>
          <p:cNvPr id="40" name="Shape 38"/>
          <p:cNvSpPr/>
          <p:nvPr/>
        </p:nvSpPr>
        <p:spPr>
          <a:xfrm>
            <a:off x="713434" y="4613740"/>
            <a:ext cx="37358" cy="37358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  <p:txBody>
          <a:bodyPr/>
          <a:p/>
        </p:txBody>
      </p:sp>
      <p:sp>
        <p:nvSpPr>
          <p:cNvPr id="41" name="Shape 39"/>
          <p:cNvSpPr/>
          <p:nvPr/>
        </p:nvSpPr>
        <p:spPr>
          <a:xfrm>
            <a:off x="6379182" y="4084119"/>
            <a:ext cx="65512" cy="65512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  <p:txBody>
          <a:bodyPr/>
          <a:p/>
        </p:txBody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Read &amp; Clap — Speed Drill!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No help. You read it. You clap it!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  <p:txBody>
          <a:bodyPr/>
          <a:p/>
        </p:txBody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READ IT · CLAP IT · TYPE THE NUMBER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6002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900" dirty="0">
                <a:solidFill>
                  <a:srgbClr val="000000"/>
                </a:solidFill>
              </a:rPr>
              <a:t>🍳</a:t>
            </a:r>
            <a:endParaRPr lang="en-US" sz="11000" dirty="0"/>
          </a:p>
        </p:txBody>
      </p:sp>
      <p:sp>
        <p:nvSpPr>
          <p:cNvPr id="9" name="Text 7"/>
          <p:cNvSpPr/>
          <p:nvPr/>
        </p:nvSpPr>
        <p:spPr>
          <a:xfrm>
            <a:off x="0" y="352044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kitchen</a:t>
            </a:r>
            <a:endParaRPr lang="en-US" sz="5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2!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0" y="1508760"/>
            <a:ext cx="91440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0" dirty="0">
                <a:solidFill>
                  <a:srgbClr val="000000"/>
                </a:solidFill>
              </a:rPr>
              <a:t>🍳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52044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kitch</a:t>
            </a:r>
            <a:pPr algn="ctr" indent="0" marL="0">
              <a:buNone/>
            </a:pPr>
            <a:r>
              <a:rPr lang="en-US" sz="4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8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en</a:t>
            </a:r>
            <a:endParaRPr lang="en-US" sz="4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READ IT · CLAP IT · TYPE THE NUMBER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6002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900" dirty="0">
                <a:solidFill>
                  <a:srgbClr val="000000"/>
                </a:solidFill>
              </a:rPr>
              <a:t>🚽</a:t>
            </a:r>
            <a:endParaRPr lang="en-US" sz="11000" dirty="0"/>
          </a:p>
        </p:txBody>
      </p:sp>
      <p:sp>
        <p:nvSpPr>
          <p:cNvPr id="9" name="Text 7"/>
          <p:cNvSpPr/>
          <p:nvPr/>
        </p:nvSpPr>
        <p:spPr>
          <a:xfrm>
            <a:off x="0" y="352044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bathroom</a:t>
            </a:r>
            <a:endParaRPr lang="en-US" sz="5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2!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0" y="1508760"/>
            <a:ext cx="91440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0" dirty="0">
                <a:solidFill>
                  <a:srgbClr val="000000"/>
                </a:solidFill>
              </a:rPr>
              <a:t>🚽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52044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bath</a:t>
            </a:r>
            <a:pPr algn="ctr" indent="0" marL="0">
              <a:buNone/>
            </a:pPr>
            <a:r>
              <a:rPr lang="en-US" sz="4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8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room</a:t>
            </a:r>
            <a:endParaRPr lang="en-US" sz="4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READ IT · CLAP IT · TYPE THE NUMBER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6002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900" dirty="0">
                <a:solidFill>
                  <a:srgbClr val="000000"/>
                </a:solidFill>
              </a:rPr>
              <a:t>🛋️</a:t>
            </a:r>
            <a:endParaRPr lang="en-US" sz="11000" dirty="0"/>
          </a:p>
        </p:txBody>
      </p:sp>
      <p:sp>
        <p:nvSpPr>
          <p:cNvPr id="9" name="Text 7"/>
          <p:cNvSpPr/>
          <p:nvPr/>
        </p:nvSpPr>
        <p:spPr>
          <a:xfrm>
            <a:off x="0" y="352044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sofa</a:t>
            </a:r>
            <a:endParaRPr lang="en-US" sz="5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2!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0" y="1508760"/>
            <a:ext cx="91440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0" dirty="0">
                <a:solidFill>
                  <a:srgbClr val="000000"/>
                </a:solidFill>
              </a:rPr>
              <a:t>🛋️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52044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so</a:t>
            </a:r>
            <a:pPr algn="ctr" indent="0" marL="0">
              <a:buNone/>
            </a:pPr>
            <a:r>
              <a:rPr lang="en-US" sz="4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8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fa</a:t>
            </a:r>
            <a:endParaRPr lang="en-US" sz="4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READ IT · CLAP IT · TYPE THE NUMBER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6002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900" dirty="0">
                <a:solidFill>
                  <a:srgbClr val="000000"/>
                </a:solidFill>
              </a:rPr>
              <a:t>🪞</a:t>
            </a:r>
            <a:endParaRPr lang="en-US" sz="11000" dirty="0"/>
          </a:p>
        </p:txBody>
      </p:sp>
      <p:sp>
        <p:nvSpPr>
          <p:cNvPr id="9" name="Text 7"/>
          <p:cNvSpPr/>
          <p:nvPr/>
        </p:nvSpPr>
        <p:spPr>
          <a:xfrm>
            <a:off x="0" y="352044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mirror</a:t>
            </a:r>
            <a:endParaRPr lang="en-US" sz="5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2!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0" y="1508760"/>
            <a:ext cx="91440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0" dirty="0">
                <a:solidFill>
                  <a:srgbClr val="000000"/>
                </a:solidFill>
              </a:rPr>
              <a:t>🪞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52044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mir</a:t>
            </a:r>
            <a:pPr algn="ctr" indent="0" marL="0">
              <a:buNone/>
            </a:pPr>
            <a:r>
              <a:rPr lang="en-US" sz="4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8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ror</a:t>
            </a:r>
            <a:endParaRPr lang="en-US" sz="4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READ IT · CLAP IT · TYPE THE NUMBER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6002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900" dirty="0">
                <a:solidFill>
                  <a:srgbClr val="000000"/>
                </a:solidFill>
              </a:rPr>
              <a:t>💻</a:t>
            </a:r>
            <a:endParaRPr lang="en-US" sz="11000" dirty="0"/>
          </a:p>
        </p:txBody>
      </p:sp>
      <p:sp>
        <p:nvSpPr>
          <p:cNvPr id="9" name="Text 7"/>
          <p:cNvSpPr/>
          <p:nvPr/>
        </p:nvSpPr>
        <p:spPr>
          <a:xfrm>
            <a:off x="0" y="352044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computer</a:t>
            </a:r>
            <a:endParaRPr lang="en-US" sz="5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3!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0" y="1508760"/>
            <a:ext cx="91440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0" dirty="0">
                <a:solidFill>
                  <a:srgbClr val="000000"/>
                </a:solidFill>
              </a:rPr>
              <a:t>💻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52044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com</a:t>
            </a:r>
            <a:pPr algn="ctr" indent="0" marL="0">
              <a:buNone/>
            </a:pPr>
            <a:r>
              <a:rPr lang="en-US" sz="4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8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put</a:t>
            </a:r>
            <a:pPr algn="ctr" indent="0" marL="0">
              <a:buNone/>
            </a:pPr>
            <a:r>
              <a:rPr lang="en-US" sz="4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er</a:t>
            </a:r>
            <a:endParaRPr lang="en-US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READ IT · CLAP IT · TYPE THE NUMBER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6002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900" dirty="0">
                <a:solidFill>
                  <a:srgbClr val="000000"/>
                </a:solidFill>
              </a:rPr>
              <a:t>💡</a:t>
            </a:r>
            <a:endParaRPr lang="en-US" sz="11000" dirty="0"/>
          </a:p>
        </p:txBody>
      </p:sp>
      <p:sp>
        <p:nvSpPr>
          <p:cNvPr id="9" name="Text 7"/>
          <p:cNvSpPr/>
          <p:nvPr/>
        </p:nvSpPr>
        <p:spPr>
          <a:xfrm>
            <a:off x="0" y="352044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lamp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READ IT · CLAP IT · TYPE THE NUMBER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6002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900" dirty="0">
                <a:solidFill>
                  <a:srgbClr val="000000"/>
                </a:solidFill>
              </a:rPr>
              <a:t>📺</a:t>
            </a:r>
            <a:endParaRPr lang="en-US" sz="11000" dirty="0"/>
          </a:p>
        </p:txBody>
      </p:sp>
      <p:sp>
        <p:nvSpPr>
          <p:cNvPr id="9" name="Text 7"/>
          <p:cNvSpPr/>
          <p:nvPr/>
        </p:nvSpPr>
        <p:spPr>
          <a:xfrm>
            <a:off x="0" y="352044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television</a:t>
            </a:r>
            <a:endParaRPr lang="en-US" sz="5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4!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0" y="1508760"/>
            <a:ext cx="91440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0" dirty="0">
                <a:solidFill>
                  <a:srgbClr val="000000"/>
                </a:solidFill>
              </a:rPr>
              <a:t>📺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52044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tel</a:t>
            </a:r>
            <a:pPr algn="ctr" indent="0" marL="0">
              <a:buNone/>
            </a:pPr>
            <a:r>
              <a:rPr lang="en-US" sz="4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8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</a:t>
            </a:r>
            <a:pPr algn="ctr" indent="0" marL="0">
              <a:buNone/>
            </a:pPr>
            <a:r>
              <a:rPr lang="en-US" sz="4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vi</a:t>
            </a:r>
            <a:pPr algn="ctr" indent="0" marL="0">
              <a:buNone/>
            </a:pPr>
            <a:r>
              <a:rPr lang="en-US" sz="4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8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sion</a:t>
            </a:r>
            <a:endParaRPr lang="en-US" sz="4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READ IT · CLAP IT · TYPE THE NUMBER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6002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900" dirty="0">
                <a:solidFill>
                  <a:srgbClr val="000000"/>
                </a:solidFill>
              </a:rPr>
              <a:t>🧊</a:t>
            </a:r>
            <a:endParaRPr lang="en-US" sz="11000" dirty="0"/>
          </a:p>
        </p:txBody>
      </p:sp>
      <p:sp>
        <p:nvSpPr>
          <p:cNvPr id="9" name="Text 7"/>
          <p:cNvSpPr/>
          <p:nvPr/>
        </p:nvSpPr>
        <p:spPr>
          <a:xfrm>
            <a:off x="0" y="352044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refrigerator</a:t>
            </a:r>
            <a:endParaRPr lang="en-US" sz="5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5!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0" y="1508760"/>
            <a:ext cx="91440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0" dirty="0">
                <a:solidFill>
                  <a:srgbClr val="000000"/>
                </a:solidFill>
              </a:rPr>
              <a:t>🧊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52044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re</a:t>
            </a:r>
            <a:pPr algn="ctr" indent="0" marL="0">
              <a:buNone/>
            </a:pPr>
            <a:r>
              <a:rPr lang="en-US" sz="4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8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frig</a:t>
            </a:r>
            <a:pPr algn="ctr" indent="0" marL="0">
              <a:buNone/>
            </a:pPr>
            <a:r>
              <a:rPr lang="en-US" sz="4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er</a:t>
            </a:r>
            <a:pPr algn="ctr" indent="0" marL="0">
              <a:buNone/>
            </a:pPr>
            <a:r>
              <a:rPr lang="en-US" sz="4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8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pPr algn="ctr" indent="0" marL="0">
              <a:buNone/>
            </a:pPr>
            <a:r>
              <a:rPr lang="en-US" sz="4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tor</a:t>
            </a:r>
            <a:endParaRPr lang="en-US" sz="4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676412" y="4146956"/>
            <a:ext cx="52211" cy="52211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4643041" y="4776748"/>
            <a:ext cx="39255" cy="39255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5881762" y="4714358"/>
            <a:ext cx="62416" cy="62416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6295207" y="250427"/>
            <a:ext cx="71668" cy="71668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3744152" y="106559"/>
            <a:ext cx="65906" cy="65906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5759638" y="411243"/>
            <a:ext cx="63079" cy="63079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4749115" y="585183"/>
            <a:ext cx="58193" cy="58193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6489714" y="4348251"/>
            <a:ext cx="34053" cy="34053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3316631" y="109945"/>
            <a:ext cx="57480" cy="57480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5731196" y="14956"/>
            <a:ext cx="58545" cy="58545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682246" y="660970"/>
            <a:ext cx="31148" cy="31148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7070333" y="682151"/>
            <a:ext cx="64908" cy="64908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719132" y="10734"/>
            <a:ext cx="53054" cy="53054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1214547" y="4808832"/>
            <a:ext cx="50361" cy="50361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1425363" y="4515458"/>
            <a:ext cx="29862" cy="29862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4121990" y="4653549"/>
            <a:ext cx="50729" cy="50729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7395778" y="4661694"/>
            <a:ext cx="52931" cy="52931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7367632" y="4843235"/>
            <a:ext cx="34715" cy="34715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6068858" y="648206"/>
            <a:ext cx="38785" cy="38785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3069768" y="70378"/>
            <a:ext cx="64110" cy="64110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3043805" y="389250"/>
            <a:ext cx="38399" cy="38399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783207" y="575241"/>
            <a:ext cx="43741" cy="43741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4232274" y="4681767"/>
            <a:ext cx="43364" cy="43364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7070618" y="4285832"/>
            <a:ext cx="28079" cy="28079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5111365" y="4193824"/>
            <a:ext cx="64529" cy="64529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8168729" y="379578"/>
            <a:ext cx="34140" cy="34140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6317082" y="4206583"/>
            <a:ext cx="50297" cy="50297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7027667" y="4763428"/>
            <a:ext cx="67113" cy="67113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  <p:txBody>
          <a:bodyPr/>
          <a:p/>
        </p:txBody>
      </p:sp>
      <p:sp>
        <p:nvSpPr>
          <p:cNvPr id="30" name="Shape 28"/>
          <p:cNvSpPr/>
          <p:nvPr/>
        </p:nvSpPr>
        <p:spPr>
          <a:xfrm>
            <a:off x="844103" y="4162416"/>
            <a:ext cx="46865" cy="46865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  <p:txBody>
          <a:bodyPr/>
          <a:p/>
        </p:txBody>
      </p:sp>
      <p:sp>
        <p:nvSpPr>
          <p:cNvPr id="31" name="Shape 29"/>
          <p:cNvSpPr/>
          <p:nvPr/>
        </p:nvSpPr>
        <p:spPr>
          <a:xfrm>
            <a:off x="4274134" y="4422979"/>
            <a:ext cx="64420" cy="64420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  <p:txBody>
          <a:bodyPr/>
          <a:p/>
        </p:txBody>
      </p:sp>
      <p:sp>
        <p:nvSpPr>
          <p:cNvPr id="32" name="Text 30"/>
          <p:cNvSpPr/>
          <p:nvPr/>
        </p:nvSpPr>
        <p:spPr>
          <a:xfrm>
            <a:off x="0" y="182880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🏆  re·frig·er·a·tor — FIVE beats!</a:t>
            </a:r>
            <a:endParaRPr lang="en-US" sz="3600" dirty="0"/>
          </a:p>
        </p:txBody>
      </p:sp>
      <p:sp>
        <p:nvSpPr>
          <p:cNvPr id="33" name="Text 31"/>
          <p:cNvSpPr/>
          <p:nvPr/>
        </p:nvSpPr>
        <p:spPr>
          <a:xfrm>
            <a:off x="0" y="28346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 read a 5-beat word on Day 6. Incredible.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1!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0" y="1508760"/>
            <a:ext cx="91440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0" dirty="0">
                <a:solidFill>
                  <a:srgbClr val="000000"/>
                </a:solidFill>
              </a:rPr>
              <a:t>💡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52044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lamp</a:t>
            </a:r>
            <a:endParaRPr lang="en-US" sz="4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READ IT · CLAP IT · TYPE THE NUMBER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6002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900" dirty="0">
                <a:solidFill>
                  <a:srgbClr val="000000"/>
                </a:solidFill>
              </a:rPr>
              <a:t>🪑</a:t>
            </a:r>
            <a:endParaRPr lang="en-US" sz="11000" dirty="0"/>
          </a:p>
        </p:txBody>
      </p:sp>
      <p:sp>
        <p:nvSpPr>
          <p:cNvPr id="9" name="Text 7"/>
          <p:cNvSpPr/>
          <p:nvPr/>
        </p:nvSpPr>
        <p:spPr>
          <a:xfrm>
            <a:off x="0" y="352044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chair</a:t>
            </a:r>
            <a:endParaRPr lang="en-US" sz="5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1!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0" y="1508760"/>
            <a:ext cx="91440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0" dirty="0">
                <a:solidFill>
                  <a:srgbClr val="000000"/>
                </a:solidFill>
              </a:rPr>
              <a:t>🪑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52044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chair</a:t>
            </a:r>
            <a:endParaRPr lang="en-US" sz="4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READ IT · CLAP IT · TYPE THE NUMBER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6002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900" dirty="0">
                <a:solidFill>
                  <a:srgbClr val="000000"/>
                </a:solidFill>
              </a:rPr>
              <a:t>🛏️</a:t>
            </a:r>
            <a:endParaRPr lang="en-US" sz="11000" dirty="0"/>
          </a:p>
        </p:txBody>
      </p:sp>
      <p:sp>
        <p:nvSpPr>
          <p:cNvPr id="9" name="Text 7"/>
          <p:cNvSpPr/>
          <p:nvPr/>
        </p:nvSpPr>
        <p:spPr>
          <a:xfrm>
            <a:off x="0" y="352044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bed</a:t>
            </a:r>
            <a:endParaRPr lang="en-US" sz="5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1!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0" y="1508760"/>
            <a:ext cx="91440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0" dirty="0">
                <a:solidFill>
                  <a:srgbClr val="000000"/>
                </a:solidFill>
              </a:rPr>
              <a:t>🛏️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52044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bed</a:t>
            </a:r>
            <a:endParaRPr lang="en-US" sz="4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READ IT · CLAP IT · TYPE THE NUMBER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6002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900" dirty="0">
                <a:solidFill>
                  <a:srgbClr val="000000"/>
                </a:solidFill>
              </a:rPr>
              <a:t>🪟</a:t>
            </a:r>
            <a:endParaRPr lang="en-US" sz="11000" dirty="0"/>
          </a:p>
        </p:txBody>
      </p:sp>
      <p:sp>
        <p:nvSpPr>
          <p:cNvPr id="9" name="Text 7"/>
          <p:cNvSpPr/>
          <p:nvPr/>
        </p:nvSpPr>
        <p:spPr>
          <a:xfrm>
            <a:off x="0" y="352044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window</a:t>
            </a:r>
            <a:endParaRPr lang="en-US" sz="5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2!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0" y="1508760"/>
            <a:ext cx="91440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0" dirty="0">
                <a:solidFill>
                  <a:srgbClr val="000000"/>
                </a:solidFill>
              </a:rPr>
              <a:t>🪟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52044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win</a:t>
            </a:r>
            <a:pPr algn="ctr" indent="0" marL="0">
              <a:buNone/>
            </a:pPr>
            <a:r>
              <a:rPr lang="en-US" sz="4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8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dow</a:t>
            </a:r>
            <a:endParaRPr lang="en-US" sz="4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2026-06-12T23:32:49Z</dcterms:created>
  <dcterms:modified xsi:type="dcterms:W3CDTF">2026-06-12T23:32:49Z</dcterms:modified>
</cp:coreProperties>
</file>