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Chat game: show picture+word, say it, everyone claps and types the count. Reveal shows the word cut into beats.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"sun" naturally twice. Everyone claps along (cameras!) and types 1.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sun.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"water" naturally twice. Everyone claps along (cameras!) and types 2.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wa - ter.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"hospital" naturally twice. Everyone claps along (cameras!) and types 3.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hos - pi - tal.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"watermelon" naturally twice. Everyone claps along (cameras!) and types 4.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wa - ter - mel - on.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"dog" naturally twice. Everyone claps along (cameras!) and types 1.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dog.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"apple" naturally twice. Everyone claps along (cameras!) and types 2.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ap - ple.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"banana" naturally twice. Everyone claps along (cameras!) and types 3.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ba - na - na.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"umbrella" naturally twice. Everyone claps along (cameras!) and types 3. Don't over-separate when you say it — natural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Clap-chant it together: um - brel - la. One clap per beat, muted choral.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76360" y="4678092"/>
            <a:ext cx="63775" cy="63775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4865908" y="4315655"/>
            <a:ext cx="34428" cy="34428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052301" y="231757"/>
            <a:ext cx="42750" cy="42750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322568" y="652795"/>
            <a:ext cx="59818" cy="59818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243110" y="4440128"/>
            <a:ext cx="59118" cy="59118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3894287" y="4571199"/>
            <a:ext cx="42663" cy="42663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958996" y="537976"/>
            <a:ext cx="71765" cy="71765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006866" y="200350"/>
            <a:ext cx="66411" cy="66411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6330758" y="61830"/>
            <a:ext cx="33007" cy="33007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1562774" y="265182"/>
            <a:ext cx="51108" cy="51108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1220246" y="599629"/>
            <a:ext cx="63348" cy="63348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6855420" y="4695345"/>
            <a:ext cx="53968" cy="53968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3449046" y="53310"/>
            <a:ext cx="43937" cy="43937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4684888" y="4682112"/>
            <a:ext cx="45658" cy="45658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884448" y="4243560"/>
            <a:ext cx="49269" cy="4926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000580" y="4369767"/>
            <a:ext cx="65820" cy="65820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5507928" y="4390971"/>
            <a:ext cx="67145" cy="6714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2582962" y="4706434"/>
            <a:ext cx="46532" cy="4653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245992" y="548549"/>
            <a:ext cx="35801" cy="35801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6651944" y="232437"/>
            <a:ext cx="52584" cy="52584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3051548" y="4724124"/>
            <a:ext cx="59109" cy="5910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28616" y="4340791"/>
            <a:ext cx="62909" cy="62909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2172164" y="90799"/>
            <a:ext cx="55374" cy="55374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8239253" y="4546142"/>
            <a:ext cx="56765" cy="56765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3273543" y="4261126"/>
            <a:ext cx="69147" cy="69147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4264566" y="325042"/>
            <a:ext cx="51928" cy="51928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233849" y="515463"/>
            <a:ext cx="37879" cy="37879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339076" y="4436122"/>
            <a:ext cx="29244" cy="29244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390950" y="562346"/>
            <a:ext cx="58301" cy="58301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515340" y="205327"/>
            <a:ext cx="46194" cy="46194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6675534" y="4684432"/>
            <a:ext cx="66464" cy="66464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6063830" y="4621127"/>
            <a:ext cx="34221" cy="34221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1642003" y="4367557"/>
            <a:ext cx="59305" cy="5930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1708629" y="72648"/>
            <a:ext cx="27514" cy="27514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4969375" y="4255733"/>
            <a:ext cx="28579" cy="28579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2239128" y="4239912"/>
            <a:ext cx="38536" cy="38536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3074497" y="4469669"/>
            <a:ext cx="54977" cy="54977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6954266" y="328587"/>
            <a:ext cx="33581" cy="33581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7738462" y="4340330"/>
            <a:ext cx="30367" cy="30367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7732768" y="100154"/>
            <a:ext cx="40829" cy="40829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Clap &amp; Count!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How many beats? Type the number!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☀️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sun</a:t>
            </a:r>
            <a:endParaRPr lang="en-US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 beat!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☀️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sun</a:t>
            </a:r>
            <a:endParaRPr lang="en-US" sz="5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💧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water</a:t>
            </a:r>
            <a:endParaRPr lang="en-US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💧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ter</a:t>
            </a:r>
            <a:endParaRPr lang="en-US" sz="5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🏥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hospital</a:t>
            </a:r>
            <a:endParaRPr lang="en-US" sz="5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🏥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hos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pi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tal</a:t>
            </a:r>
            <a:endParaRPr lang="en-US" sz="5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🍉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watermelon</a:t>
            </a:r>
            <a:endParaRPr lang="en-US" sz="5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4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🍉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ter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mel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</a:t>
            </a:r>
            <a:endParaRPr lang="en-US" sz="5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3199" y="525482"/>
            <a:ext cx="56860" cy="56860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7866338" y="166523"/>
            <a:ext cx="67021" cy="67021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018602" y="665715"/>
            <a:ext cx="29768" cy="29768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088565" y="4076964"/>
            <a:ext cx="28044" cy="28044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74504" y="649372"/>
            <a:ext cx="66258" cy="66258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540760" y="4594591"/>
            <a:ext cx="56622" cy="5662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5520769" y="4764090"/>
            <a:ext cx="43775" cy="4377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2622968" y="873"/>
            <a:ext cx="29279" cy="29279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20917" y="4585082"/>
            <a:ext cx="59376" cy="59376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8021593" y="4167672"/>
            <a:ext cx="50210" cy="50210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1931635" y="4211311"/>
            <a:ext cx="42845" cy="42845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7625281" y="471963"/>
            <a:ext cx="40466" cy="40466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527840" y="228147"/>
            <a:ext cx="49852" cy="49852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3705551" y="607128"/>
            <a:ext cx="66513" cy="6651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4385983" y="4454305"/>
            <a:ext cx="53966" cy="53966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246697" y="732603"/>
            <a:ext cx="67670" cy="67670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8146875" y="64771"/>
            <a:ext cx="55127" cy="55127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5602189" y="575365"/>
            <a:ext cx="61316" cy="61316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900117" y="415068"/>
            <a:ext cx="37355" cy="37355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629147" y="4556841"/>
            <a:ext cx="36738" cy="36738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5316003" y="4705281"/>
            <a:ext cx="27458" cy="2745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2857307" y="4732896"/>
            <a:ext cx="63273" cy="63273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680820" y="232917"/>
            <a:ext cx="42885" cy="42885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5928623" y="4069373"/>
            <a:ext cx="35754" cy="3575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7363945" y="374918"/>
            <a:ext cx="32863" cy="32863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8434299" y="554201"/>
            <a:ext cx="48644" cy="48644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3093038" y="381271"/>
            <a:ext cx="58446" cy="58446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6260078" y="4749645"/>
            <a:ext cx="66414" cy="66414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871061" y="4586910"/>
            <a:ext cx="51226" cy="51226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2864607" y="4657339"/>
            <a:ext cx="38964" cy="38964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wa-ter-mel-on = 4 — you got this!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🐕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 beat!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🐕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5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🍎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apple</a:t>
            </a:r>
            <a:endParaRPr lang="en-US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🍎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ple</a:t>
            </a:r>
            <a:endParaRPr lang="en-US" sz="5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🍌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banana</a:t>
            </a:r>
            <a:endParaRPr lang="en-US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🍌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nan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5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CLAP IT!  TYPE THE NUMBER OF BEATS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0" dirty="0">
                <a:solidFill>
                  <a:srgbClr val="000000"/>
                </a:solidFill>
              </a:rPr>
              <a:t>☂️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0" y="365760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umbrella</a:t>
            </a:r>
            <a:endParaRPr lang="en-US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☂️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brel</a:t>
            </a:r>
            <a:pPr algn="ctr" indent="0" marL="0">
              <a:buNone/>
            </a:pPr>
            <a:r>
              <a:rPr lang="en-US" sz="5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</a:t>
            </a:r>
            <a:endParaRPr lang="en-US" sz="5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2026-06-12T23:04:45Z</dcterms:created>
  <dcterms:modified xsi:type="dcterms:W3CDTF">2026-06-12T23:04:45Z</dcterms:modified>
</cp:coreProperties>
</file>