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ORDER: this warm-up → 07-1 Syllable Stress Teaching → 07-2 Stress with Images → 07-3 Stress Game (type in chat) → 07-4 Syllables &amp; Stress Big Game → breakout → exit here.
Yesterday: COUNT the beats. Today: ONE beat is the boss — louder, longer, stronger. This unlocks thirteen/thirty (which they already know!) and sets up schwa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Warm-up bridges yesterday→today: water(2) … hospital(3) … coffee(2) … umbrella(3). Then the star twist plants today's seed: ba-NAN-a — which beat is strong? (2!)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Day 5 numbers trick WAS stress — today it gets its name and goes everywhere. Gesture: punch/hammer on the boss beat (they know it). Spanish speakers: Spanish stress is more even — English really punches. This is why English sounds 'fast' to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word works: coFFEE? hosPItal? Correct gently by replying with the right caps: HOSpital! The typed format (caps on the strong beat) is itself a skill.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263783" y="754321"/>
            <a:ext cx="41834" cy="41834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2101696" y="4177281"/>
            <a:ext cx="34303" cy="34303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2997744" y="310721"/>
            <a:ext cx="42983" cy="42983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224657" y="752171"/>
            <a:ext cx="50669" cy="50669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3766572" y="321533"/>
            <a:ext cx="37903" cy="37903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5011980" y="670680"/>
            <a:ext cx="29017" cy="29017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083994" y="4346556"/>
            <a:ext cx="63755" cy="63755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7223728" y="4832208"/>
            <a:ext cx="37116" cy="37116"/>
          </a:xfrm>
          <a:prstGeom prst="ellipse">
            <a:avLst/>
          </a:prstGeom>
          <a:solidFill>
            <a:srgbClr val="FFFFFF">
              <a:alpha val="52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4727847" y="4701346"/>
            <a:ext cx="29865" cy="29865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7241599" y="534765"/>
            <a:ext cx="37588" cy="37588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532541" y="646397"/>
            <a:ext cx="44060" cy="44060"/>
          </a:xfrm>
          <a:prstGeom prst="ellipse">
            <a:avLst/>
          </a:prstGeom>
          <a:solidFill>
            <a:srgbClr val="FFFFFF">
              <a:alpha val="31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4379168" y="4286765"/>
            <a:ext cx="53988" cy="53988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2029479" y="4613936"/>
            <a:ext cx="65758" cy="65758"/>
          </a:xfrm>
          <a:prstGeom prst="ellipse">
            <a:avLst/>
          </a:prstGeom>
          <a:solidFill>
            <a:srgbClr val="FFFFFF">
              <a:alpha val="41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1030605" y="418492"/>
            <a:ext cx="37978" cy="37978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3164554" y="513218"/>
            <a:ext cx="60490" cy="6049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7982197" y="4587303"/>
            <a:ext cx="71406" cy="71406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5621419" y="742610"/>
            <a:ext cx="36418" cy="3641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7399713" y="537553"/>
            <a:ext cx="34803" cy="34803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8211733" y="4819128"/>
            <a:ext cx="56518" cy="56518"/>
          </a:xfrm>
          <a:prstGeom prst="ellipse">
            <a:avLst/>
          </a:prstGeom>
          <a:solidFill>
            <a:srgbClr val="FFFFFF">
              <a:alpha val="53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960070" y="120130"/>
            <a:ext cx="34619" cy="34619"/>
          </a:xfrm>
          <a:prstGeom prst="ellipse">
            <a:avLst/>
          </a:prstGeom>
          <a:solidFill>
            <a:srgbClr val="FFFFFF">
              <a:alpha val="70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1535567" y="425522"/>
            <a:ext cx="39722" cy="39722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6926719" y="4683690"/>
            <a:ext cx="34899" cy="3489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3537589" y="359200"/>
            <a:ext cx="49956" cy="49956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7567294" y="4140764"/>
            <a:ext cx="40742" cy="40742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390860" y="742273"/>
            <a:ext cx="43899" cy="43899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633535" y="73901"/>
            <a:ext cx="55248" cy="5524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1826629" y="4369801"/>
            <a:ext cx="71446" cy="71446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4992617" y="412547"/>
            <a:ext cx="42345" cy="42345"/>
          </a:xfrm>
          <a:prstGeom prst="ellipse">
            <a:avLst/>
          </a:prstGeom>
          <a:solidFill>
            <a:srgbClr val="FFFFFF">
              <a:alpha val="49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7501306" y="4408648"/>
            <a:ext cx="44526" cy="44526"/>
          </a:xfrm>
          <a:prstGeom prst="ellipse">
            <a:avLst/>
          </a:prstGeom>
          <a:solidFill>
            <a:srgbClr val="FFFFFF">
              <a:alpha val="45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4136008" y="4145606"/>
            <a:ext cx="63970" cy="63970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32" name="Shape 30"/>
          <p:cNvSpPr/>
          <p:nvPr/>
        </p:nvSpPr>
        <p:spPr>
          <a:xfrm>
            <a:off x="8723127" y="732089"/>
            <a:ext cx="41482" cy="41482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p/>
        </p:txBody>
      </p:sp>
      <p:sp>
        <p:nvSpPr>
          <p:cNvPr id="33" name="Shape 31"/>
          <p:cNvSpPr/>
          <p:nvPr/>
        </p:nvSpPr>
        <p:spPr>
          <a:xfrm>
            <a:off x="8251923" y="70634"/>
            <a:ext cx="30639" cy="30639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34" name="Shape 32"/>
          <p:cNvSpPr/>
          <p:nvPr/>
        </p:nvSpPr>
        <p:spPr>
          <a:xfrm>
            <a:off x="6421869" y="1038"/>
            <a:ext cx="52150" cy="52150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35" name="Shape 33"/>
          <p:cNvSpPr/>
          <p:nvPr/>
        </p:nvSpPr>
        <p:spPr>
          <a:xfrm>
            <a:off x="1298011" y="389374"/>
            <a:ext cx="58310" cy="58310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36" name="Shape 34"/>
          <p:cNvSpPr/>
          <p:nvPr/>
        </p:nvSpPr>
        <p:spPr>
          <a:xfrm>
            <a:off x="2547152" y="676598"/>
            <a:ext cx="46137" cy="46137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p/>
        </p:txBody>
      </p:sp>
      <p:sp>
        <p:nvSpPr>
          <p:cNvPr id="37" name="Shape 35"/>
          <p:cNvSpPr/>
          <p:nvPr/>
        </p:nvSpPr>
        <p:spPr>
          <a:xfrm>
            <a:off x="5187684" y="4615522"/>
            <a:ext cx="44252" cy="44252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38" name="Shape 36"/>
          <p:cNvSpPr/>
          <p:nvPr/>
        </p:nvSpPr>
        <p:spPr>
          <a:xfrm>
            <a:off x="5029632" y="4096939"/>
            <a:ext cx="60670" cy="60670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39" name="Shape 37"/>
          <p:cNvSpPr/>
          <p:nvPr/>
        </p:nvSpPr>
        <p:spPr>
          <a:xfrm>
            <a:off x="8184691" y="623140"/>
            <a:ext cx="70505" cy="70505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p/>
        </p:txBody>
      </p:sp>
      <p:sp>
        <p:nvSpPr>
          <p:cNvPr id="40" name="Shape 38"/>
          <p:cNvSpPr/>
          <p:nvPr/>
        </p:nvSpPr>
        <p:spPr>
          <a:xfrm>
            <a:off x="5954424" y="183959"/>
            <a:ext cx="69658" cy="69658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p/>
        </p:txBody>
      </p:sp>
      <p:sp>
        <p:nvSpPr>
          <p:cNvPr id="41" name="Shape 39"/>
          <p:cNvSpPr/>
          <p:nvPr/>
        </p:nvSpPr>
        <p:spPr>
          <a:xfrm>
            <a:off x="6751743" y="375337"/>
            <a:ext cx="55612" cy="55612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  <p:txBody>
          <a:bodyPr/>
          <a:p/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The Boss Beat!  👑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Every word has ONE strong syllable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  <p:txBody>
          <a:bodyPr/>
          <a:p/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Clap review — type the number of beats!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I say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“banana”</a:t>
            </a:r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  →  you type </a:t>
            </a:r>
            <a:pPr algn="ctr" indent="0" marL="0">
              <a:buNone/>
            </a:pPr>
            <a:r>
              <a:rPr lang="en-US" sz="24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the number AND which beat is STRONGEST!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🎯  Today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914400" y="17830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1188720" y="17830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👑   One beat is the BOSS:  ba-NAN-a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914400" y="26974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1188720" y="26974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📢   The boss beat is LOUDER · LONGER · STRONGER</a:t>
            </a:r>
            <a:endParaRPr lang="en-US" sz="1900" dirty="0"/>
          </a:p>
        </p:txBody>
      </p:sp>
      <p:sp>
        <p:nvSpPr>
          <p:cNvPr id="11" name="Shape 9"/>
          <p:cNvSpPr/>
          <p:nvPr/>
        </p:nvSpPr>
        <p:spPr>
          <a:xfrm>
            <a:off x="914400" y="3611880"/>
            <a:ext cx="7315200" cy="777240"/>
          </a:xfrm>
          <a:prstGeom prst="roundRect">
            <a:avLst>
              <a:gd name="adj" fmla="val 17647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1188720" y="3611880"/>
            <a:ext cx="6949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🔁   You already know this:  thir-TEEN vs THIR-ty!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TEAMS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👥  Breakout Rooms — your job!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731520" y="173736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D23F"/>
          </a:solidFill>
          <a:ln/>
        </p:spPr>
        <p:txBody>
          <a:bodyPr/>
          <a:p/>
        </p:txBody>
      </p:sp>
      <p:sp>
        <p:nvSpPr>
          <p:cNvPr id="8" name="Text 6"/>
          <p:cNvSpPr/>
          <p:nvPr/>
        </p:nvSpPr>
        <p:spPr>
          <a:xfrm>
            <a:off x="914400" y="17373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🟡 Sunshine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Clap and say: ba-NAN-a, HOS-pi-tal, um-BREL-la. Punch the boss! (Teacher joins!)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31520" y="269748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FF5D5D"/>
          </a:solidFill>
          <a:ln/>
        </p:spPr>
        <p:txBody>
          <a:bodyPr/>
          <a:p/>
        </p:txBody>
      </p:sp>
      <p:sp>
        <p:nvSpPr>
          <p:cNvPr id="10" name="Text 8"/>
          <p:cNvSpPr/>
          <p:nvPr/>
        </p:nvSpPr>
        <p:spPr>
          <a:xfrm>
            <a:off x="914400" y="269748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🔴 Fire room:   </a:t>
            </a:r>
            <a:pPr indent="0" marL="0">
              <a:buNone/>
            </a:pPr>
            <a:r>
              <a:rPr lang="en-US" sz="17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Partner says a word from this week — you punch 👊 on the boss beat.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731520" y="3657600"/>
            <a:ext cx="7680960" cy="822960"/>
          </a:xfrm>
          <a:prstGeom prst="roundRect">
            <a:avLst>
              <a:gd name="adj" fmla="val 16667"/>
            </a:avLst>
          </a:prstGeom>
          <a:solidFill>
            <a:srgbClr val="3EE0CF"/>
          </a:solidFill>
          <a:ln/>
        </p:spPr>
        <p:txBody>
          <a:bodyPr/>
          <a:p/>
        </p:txBody>
      </p:sp>
      <p:sp>
        <p:nvSpPr>
          <p:cNvPr id="12" name="Text 10"/>
          <p:cNvSpPr/>
          <p:nvPr/>
        </p:nvSpPr>
        <p:spPr>
          <a:xfrm>
            <a:off x="914400" y="3657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🟢 Star room:   </a:t>
            </a:r>
            <a:pPr indent="0" marL="0">
              <a:buNone/>
            </a:pPr>
            <a:r>
              <a:rPr lang="en-US" sz="17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Say your job or dream job — where is the boss beat? (TEACH-er! me-CHAN-ic!)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946122" y="4418704"/>
            <a:ext cx="37315" cy="37315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p/>
        </p:txBody>
      </p:sp>
      <p:sp>
        <p:nvSpPr>
          <p:cNvPr id="3" name="Shape 1"/>
          <p:cNvSpPr/>
          <p:nvPr/>
        </p:nvSpPr>
        <p:spPr>
          <a:xfrm>
            <a:off x="7914750" y="4439554"/>
            <a:ext cx="45102" cy="45102"/>
          </a:xfrm>
          <a:prstGeom prst="ellipse">
            <a:avLst/>
          </a:prstGeom>
          <a:solidFill>
            <a:srgbClr val="FFFFFF">
              <a:alpha val="40000"/>
            </a:srgbClr>
          </a:solidFill>
          <a:ln/>
        </p:spPr>
        <p:txBody>
          <a:bodyPr/>
          <a:p/>
        </p:txBody>
      </p:sp>
      <p:sp>
        <p:nvSpPr>
          <p:cNvPr id="4" name="Shape 2"/>
          <p:cNvSpPr/>
          <p:nvPr/>
        </p:nvSpPr>
        <p:spPr>
          <a:xfrm>
            <a:off x="1316113" y="4132772"/>
            <a:ext cx="40897" cy="40897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p/>
        </p:txBody>
      </p:sp>
      <p:sp>
        <p:nvSpPr>
          <p:cNvPr id="5" name="Shape 3"/>
          <p:cNvSpPr/>
          <p:nvPr/>
        </p:nvSpPr>
        <p:spPr>
          <a:xfrm>
            <a:off x="5717232" y="4311311"/>
            <a:ext cx="63023" cy="63023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6" name="Shape 4"/>
          <p:cNvSpPr/>
          <p:nvPr/>
        </p:nvSpPr>
        <p:spPr>
          <a:xfrm>
            <a:off x="4306100" y="4277161"/>
            <a:ext cx="44884" cy="44884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p/>
        </p:txBody>
      </p:sp>
      <p:sp>
        <p:nvSpPr>
          <p:cNvPr id="7" name="Shape 5"/>
          <p:cNvSpPr/>
          <p:nvPr/>
        </p:nvSpPr>
        <p:spPr>
          <a:xfrm>
            <a:off x="8146244" y="26978"/>
            <a:ext cx="37930" cy="37930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8" name="Shape 6"/>
          <p:cNvSpPr/>
          <p:nvPr/>
        </p:nvSpPr>
        <p:spPr>
          <a:xfrm>
            <a:off x="3536630" y="751539"/>
            <a:ext cx="72689" cy="7268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p/>
        </p:txBody>
      </p:sp>
      <p:sp>
        <p:nvSpPr>
          <p:cNvPr id="9" name="Shape 7"/>
          <p:cNvSpPr/>
          <p:nvPr/>
        </p:nvSpPr>
        <p:spPr>
          <a:xfrm>
            <a:off x="779926" y="4306607"/>
            <a:ext cx="46891" cy="46891"/>
          </a:xfrm>
          <a:prstGeom prst="ellipse">
            <a:avLst/>
          </a:prstGeom>
          <a:solidFill>
            <a:srgbClr val="FFFFFF">
              <a:alpha val="22000"/>
            </a:srgbClr>
          </a:solidFill>
          <a:ln/>
        </p:spPr>
        <p:txBody>
          <a:bodyPr/>
          <a:p/>
        </p:txBody>
      </p:sp>
      <p:sp>
        <p:nvSpPr>
          <p:cNvPr id="10" name="Shape 8"/>
          <p:cNvSpPr/>
          <p:nvPr/>
        </p:nvSpPr>
        <p:spPr>
          <a:xfrm>
            <a:off x="2733498" y="357488"/>
            <a:ext cx="46938" cy="46938"/>
          </a:xfrm>
          <a:prstGeom prst="ellipse">
            <a:avLst/>
          </a:prstGeom>
          <a:solidFill>
            <a:srgbClr val="FFFFFF">
              <a:alpha val="61000"/>
            </a:srgbClr>
          </a:solidFill>
          <a:ln/>
        </p:spPr>
        <p:txBody>
          <a:bodyPr/>
          <a:p/>
        </p:txBody>
      </p:sp>
      <p:sp>
        <p:nvSpPr>
          <p:cNvPr id="11" name="Shape 9"/>
          <p:cNvSpPr/>
          <p:nvPr/>
        </p:nvSpPr>
        <p:spPr>
          <a:xfrm>
            <a:off x="7069867" y="358830"/>
            <a:ext cx="31178" cy="31178"/>
          </a:xfrm>
          <a:prstGeom prst="ellipse">
            <a:avLst/>
          </a:prstGeom>
          <a:solidFill>
            <a:srgbClr val="FFFFFF">
              <a:alpha val="37000"/>
            </a:srgbClr>
          </a:solidFill>
          <a:ln/>
        </p:spPr>
        <p:txBody>
          <a:bodyPr/>
          <a:p/>
        </p:txBody>
      </p:sp>
      <p:sp>
        <p:nvSpPr>
          <p:cNvPr id="12" name="Shape 10"/>
          <p:cNvSpPr/>
          <p:nvPr/>
        </p:nvSpPr>
        <p:spPr>
          <a:xfrm>
            <a:off x="8577918" y="4748083"/>
            <a:ext cx="51661" cy="51661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13" name="Shape 11"/>
          <p:cNvSpPr/>
          <p:nvPr/>
        </p:nvSpPr>
        <p:spPr>
          <a:xfrm>
            <a:off x="8269306" y="4368752"/>
            <a:ext cx="64813" cy="64813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p/>
        </p:txBody>
      </p:sp>
      <p:sp>
        <p:nvSpPr>
          <p:cNvPr id="14" name="Shape 12"/>
          <p:cNvSpPr/>
          <p:nvPr/>
        </p:nvSpPr>
        <p:spPr>
          <a:xfrm>
            <a:off x="4025928" y="698441"/>
            <a:ext cx="58917" cy="58917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p/>
        </p:txBody>
      </p:sp>
      <p:sp>
        <p:nvSpPr>
          <p:cNvPr id="15" name="Shape 13"/>
          <p:cNvSpPr/>
          <p:nvPr/>
        </p:nvSpPr>
        <p:spPr>
          <a:xfrm>
            <a:off x="2064008" y="4554365"/>
            <a:ext cx="53841" cy="53841"/>
          </a:xfrm>
          <a:prstGeom prst="ellipse">
            <a:avLst/>
          </a:prstGeom>
          <a:solidFill>
            <a:srgbClr val="FFFFFF">
              <a:alpha val="68000"/>
            </a:srgbClr>
          </a:solidFill>
          <a:ln/>
        </p:spPr>
        <p:txBody>
          <a:bodyPr/>
          <a:p/>
        </p:txBody>
      </p:sp>
      <p:sp>
        <p:nvSpPr>
          <p:cNvPr id="16" name="Shape 14"/>
          <p:cNvSpPr/>
          <p:nvPr/>
        </p:nvSpPr>
        <p:spPr>
          <a:xfrm>
            <a:off x="568969" y="312712"/>
            <a:ext cx="61249" cy="61249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  <p:txBody>
          <a:bodyPr/>
          <a:p/>
        </p:txBody>
      </p:sp>
      <p:sp>
        <p:nvSpPr>
          <p:cNvPr id="17" name="Shape 15"/>
          <p:cNvSpPr/>
          <p:nvPr/>
        </p:nvSpPr>
        <p:spPr>
          <a:xfrm>
            <a:off x="8591443" y="123367"/>
            <a:ext cx="37990" cy="37990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p/>
        </p:txBody>
      </p:sp>
      <p:sp>
        <p:nvSpPr>
          <p:cNvPr id="18" name="Shape 16"/>
          <p:cNvSpPr/>
          <p:nvPr/>
        </p:nvSpPr>
        <p:spPr>
          <a:xfrm>
            <a:off x="8498808" y="559801"/>
            <a:ext cx="36129" cy="3612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p/>
        </p:txBody>
      </p:sp>
      <p:sp>
        <p:nvSpPr>
          <p:cNvPr id="19" name="Shape 17"/>
          <p:cNvSpPr/>
          <p:nvPr/>
        </p:nvSpPr>
        <p:spPr>
          <a:xfrm>
            <a:off x="3500250" y="4725690"/>
            <a:ext cx="43284" cy="43284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0" name="Shape 18"/>
          <p:cNvSpPr/>
          <p:nvPr/>
        </p:nvSpPr>
        <p:spPr>
          <a:xfrm>
            <a:off x="3867812" y="4596187"/>
            <a:ext cx="57996" cy="57996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p/>
        </p:txBody>
      </p:sp>
      <p:sp>
        <p:nvSpPr>
          <p:cNvPr id="21" name="Shape 19"/>
          <p:cNvSpPr/>
          <p:nvPr/>
        </p:nvSpPr>
        <p:spPr>
          <a:xfrm>
            <a:off x="7745035" y="113310"/>
            <a:ext cx="47914" cy="47914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  <p:txBody>
          <a:bodyPr/>
          <a:p/>
        </p:txBody>
      </p:sp>
      <p:sp>
        <p:nvSpPr>
          <p:cNvPr id="22" name="Shape 20"/>
          <p:cNvSpPr/>
          <p:nvPr/>
        </p:nvSpPr>
        <p:spPr>
          <a:xfrm>
            <a:off x="2725094" y="4297548"/>
            <a:ext cx="43898" cy="43898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  <p:txBody>
          <a:bodyPr/>
          <a:p/>
        </p:txBody>
      </p:sp>
      <p:sp>
        <p:nvSpPr>
          <p:cNvPr id="23" name="Shape 21"/>
          <p:cNvSpPr/>
          <p:nvPr/>
        </p:nvSpPr>
        <p:spPr>
          <a:xfrm>
            <a:off x="947233" y="4247063"/>
            <a:ext cx="71240" cy="71240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24" name="Shape 22"/>
          <p:cNvSpPr/>
          <p:nvPr/>
        </p:nvSpPr>
        <p:spPr>
          <a:xfrm>
            <a:off x="1829233" y="4089221"/>
            <a:ext cx="28047" cy="28047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  <p:txBody>
          <a:bodyPr/>
          <a:p/>
        </p:txBody>
      </p:sp>
      <p:sp>
        <p:nvSpPr>
          <p:cNvPr id="25" name="Shape 23"/>
          <p:cNvSpPr/>
          <p:nvPr/>
        </p:nvSpPr>
        <p:spPr>
          <a:xfrm>
            <a:off x="4820497" y="4460592"/>
            <a:ext cx="60328" cy="60328"/>
          </a:xfrm>
          <a:prstGeom prst="ellipse">
            <a:avLst/>
          </a:prstGeom>
          <a:solidFill>
            <a:srgbClr val="FFFFFF">
              <a:alpha val="29000"/>
            </a:srgbClr>
          </a:solidFill>
          <a:ln/>
        </p:spPr>
        <p:txBody>
          <a:bodyPr/>
          <a:p/>
        </p:txBody>
      </p:sp>
      <p:sp>
        <p:nvSpPr>
          <p:cNvPr id="26" name="Shape 24"/>
          <p:cNvSpPr/>
          <p:nvPr/>
        </p:nvSpPr>
        <p:spPr>
          <a:xfrm>
            <a:off x="1717944" y="4732883"/>
            <a:ext cx="72906" cy="72906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27" name="Shape 25"/>
          <p:cNvSpPr/>
          <p:nvPr/>
        </p:nvSpPr>
        <p:spPr>
          <a:xfrm>
            <a:off x="5492756" y="565551"/>
            <a:ext cx="54758" cy="54758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p/>
        </p:txBody>
      </p:sp>
      <p:sp>
        <p:nvSpPr>
          <p:cNvPr id="28" name="Shape 26"/>
          <p:cNvSpPr/>
          <p:nvPr/>
        </p:nvSpPr>
        <p:spPr>
          <a:xfrm>
            <a:off x="6288084" y="4640940"/>
            <a:ext cx="59218" cy="59218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p/>
        </p:txBody>
      </p:sp>
      <p:sp>
        <p:nvSpPr>
          <p:cNvPr id="29" name="Shape 27"/>
          <p:cNvSpPr/>
          <p:nvPr/>
        </p:nvSpPr>
        <p:spPr>
          <a:xfrm>
            <a:off x="5941744" y="4300658"/>
            <a:ext cx="40858" cy="40858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0" name="Shape 28"/>
          <p:cNvSpPr/>
          <p:nvPr/>
        </p:nvSpPr>
        <p:spPr>
          <a:xfrm>
            <a:off x="3277096" y="4386623"/>
            <a:ext cx="36288" cy="36288"/>
          </a:xfrm>
          <a:prstGeom prst="ellipse">
            <a:avLst/>
          </a:prstGeom>
          <a:solidFill>
            <a:srgbClr val="FFFFFF">
              <a:alpha val="23000"/>
            </a:srgbClr>
          </a:solidFill>
          <a:ln/>
        </p:spPr>
        <p:txBody>
          <a:bodyPr/>
          <a:p/>
        </p:txBody>
      </p:sp>
      <p:sp>
        <p:nvSpPr>
          <p:cNvPr id="31" name="Shape 29"/>
          <p:cNvSpPr/>
          <p:nvPr/>
        </p:nvSpPr>
        <p:spPr>
          <a:xfrm>
            <a:off x="3246150" y="730243"/>
            <a:ext cx="29494" cy="29494"/>
          </a:xfrm>
          <a:prstGeom prst="ellipse">
            <a:avLst/>
          </a:prstGeom>
          <a:solidFill>
            <a:srgbClr val="FFFFFF">
              <a:alpha val="26000"/>
            </a:srgbClr>
          </a:solidFill>
          <a:ln/>
        </p:spPr>
        <p:txBody>
          <a:bodyPr/>
          <a:p/>
        </p:txBody>
      </p:sp>
      <p:sp>
        <p:nvSpPr>
          <p:cNvPr id="32" name="Text 30"/>
          <p:cNvSpPr/>
          <p:nvPr/>
        </p:nvSpPr>
        <p:spPr>
          <a:xfrm>
            <a:off x="0" y="105156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🎟️  Exit Ticket</a:t>
            </a:r>
            <a:endParaRPr lang="en-US" sz="3800" dirty="0"/>
          </a:p>
        </p:txBody>
      </p:sp>
      <p:sp>
        <p:nvSpPr>
          <p:cNvPr id="33" name="Text 31"/>
          <p:cNvSpPr/>
          <p:nvPr/>
        </p:nvSpPr>
        <p:spPr>
          <a:xfrm>
            <a:off x="0" y="19202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Before you go — type in the chat: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0" y="2468880"/>
            <a:ext cx="91440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 word + its boss beat in CAPITALS  ✏️  (baNAna)</a:t>
            </a:r>
            <a:endParaRPr lang="en-US" sz="3200" dirty="0"/>
          </a:p>
        </p:txBody>
      </p:sp>
      <p:sp>
        <p:nvSpPr>
          <p:cNvPr id="35" name="Text 33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You found the boss!  👋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2026-06-12T23:54:02Z</dcterms:created>
  <dcterms:modified xsi:type="dcterms:W3CDTF">2026-06-12T23:54:02Z</dcterms:modified>
</cp:coreProperties>
</file>