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notesMasterIdLst>
    <p:notesMasterId r:id="rId2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notesMaster" Target="notesMasters/notesMaster1.xml"/><Relationship Id="rId30" Type="http://schemas.openxmlformats.org/officeDocument/2006/relationships/presProps" Target="presProps.xml"/><Relationship Id="rId31" Type="http://schemas.openxmlformats.org/officeDocument/2006/relationships/viewProps" Target="viewProps.xml"/><Relationship Id="rId32" Type="http://schemas.openxmlformats.org/officeDocument/2006/relationships/theme" Target="theme/theme1.xml"/><Relationship Id="rId33" Type="http://schemas.openxmlformats.org/officeDocument/2006/relationships/tableStyles" Target="tableStyles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FULL REBUILD of the type-in-chat stress game (answers used to sit on the question slides — now Q and A are separate). 12 words, easy → hard. They type: number of beats + which beat is the boss. Example: banana → '3, 2'.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Choral with a punch on TEL: TEL-e-phone. The boss beat is BIG on screen — louder, longer, stronger.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Say "surprise" naturally twice — DON'T exaggerate the stress yet. Answer: 2, 2. Watch the chat; if split, say it once more with a slight punch.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Choral with a punch on PRISE: sur-PRISE. The boss beat is BIG on screen — louder, longer, stronger.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Say "umbrella" naturally twice — DON'T exaggerate the stress yet. Answer: 3, 2. Watch the chat; if split, say it once more with a slight punch.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Choral with a punch on BREL: um-BREL-la. The boss beat is BIG on screen — louder, longer, stronger.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Say "tomato" naturally twice — DON'T exaggerate the stress yet. Answer: 3, 2. Watch the chat; if split, say it once more with a slight punch.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Choral with a punch on MA: to-MA-to. The boss beat is BIG on screen — louder, longer, stronger.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Say "animal" naturally twice — DON'T exaggerate the stress yet. Answer: 3, 1. Watch the chat; if split, say it once more with a slight punch.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Choral with a punch on AN: AN-i-mal. The boss beat is BIG on screen — louder, longer, stronger.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Say "restaurant" naturally twice — DON'T exaggerate the stress yet. Answer: 3, 1. Watch the chat; if split, say it once more with a slight punch.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Demo with banana together. The two-number answer (3, 2) packs counting AND stress into one typed response — your richest assessment data yet.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Choral with a punch on RES: RES-tau-rant. The boss beat is BIG on screen — louder, longer, stronger.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Say "appointment" naturally twice — DON'T exaggerate the stress yet. Answer: 3, 2. Watch the chat; if split, say it once more with a slight punch.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Choral with a punch on POINT: ap-POINT-ment. The boss beat is BIG on screen — louder, longer, stronger.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Say "emergency" naturally twice — DON'T exaggerate the stress yet. Answer: 4, 2. Watch the chat; if split, say it once more with a slight punch.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Choral with a punch on MER: e-MER-gen-cy. The boss beat is BIG on screen — louder, longer, stronger.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Say "California" naturally twice — DON'T exaggerate the stress yet. Answer: 4, 3. Watch the chat; if split, say it once more with a slight punch.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Choral with a punch on FOR: Cal-i-FOR-nia. The boss beat is BIG on screen — louder, longer, stronger.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Say "banana" naturally twice — DON'T exaggerate the stress yet. Answer: 3, 2. Watch the chat; if split, say it once more with a slight punch.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Choral with a punch on NAN: ba-NAN-a. The boss beat is BIG on screen — louder, longer, stronger.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Say "family" naturally twice — DON'T exaggerate the stress yet. Answer: 3, 1. Watch the chat; if split, say it once more with a slight punch.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Choral with a punch on FAM: FAM-i-ly. The boss beat is BIG on screen — louder, longer, stronger.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Say "computer" naturally twice — DON'T exaggerate the stress yet. Answer: 3, 2. Watch the chat; if split, say it once more with a slight punch.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Choral with a punch on PUT: com-PUT-er. The boss beat is BIG on screen — louder, longer, stronger.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Say "telephone" naturally twice — DON'T exaggerate the stress yet. Answer: 3, 1. Watch the chat; if split, say it once more with a slight punch.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5.xml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6.xml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6133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888315" y="4140337"/>
            <a:ext cx="51445" cy="51445"/>
          </a:xfrm>
          <a:prstGeom prst="ellipse">
            <a:avLst/>
          </a:prstGeom>
          <a:solidFill>
            <a:srgbClr val="FFFFFF">
              <a:alpha val="34000"/>
            </a:srgbClr>
          </a:solidFill>
          <a:ln/>
        </p:spPr>
        <p:txBody>
          <a:bodyPr/>
          <a:p/>
        </p:txBody>
      </p:sp>
      <p:sp>
        <p:nvSpPr>
          <p:cNvPr id="3" name="Shape 1"/>
          <p:cNvSpPr/>
          <p:nvPr/>
        </p:nvSpPr>
        <p:spPr>
          <a:xfrm>
            <a:off x="6033918" y="4591770"/>
            <a:ext cx="54012" cy="54012"/>
          </a:xfrm>
          <a:prstGeom prst="ellipse">
            <a:avLst/>
          </a:prstGeom>
          <a:solidFill>
            <a:srgbClr val="FFFFFF">
              <a:alpha val="76000"/>
            </a:srgbClr>
          </a:solidFill>
          <a:ln/>
        </p:spPr>
        <p:txBody>
          <a:bodyPr/>
          <a:p/>
        </p:txBody>
      </p:sp>
      <p:sp>
        <p:nvSpPr>
          <p:cNvPr id="4" name="Shape 2"/>
          <p:cNvSpPr/>
          <p:nvPr/>
        </p:nvSpPr>
        <p:spPr>
          <a:xfrm>
            <a:off x="584076" y="148417"/>
            <a:ext cx="33917" cy="33917"/>
          </a:xfrm>
          <a:prstGeom prst="ellipse">
            <a:avLst/>
          </a:prstGeom>
          <a:solidFill>
            <a:srgbClr val="FFFFFF">
              <a:alpha val="79000"/>
            </a:srgbClr>
          </a:solidFill>
          <a:ln/>
        </p:spPr>
        <p:txBody>
          <a:bodyPr/>
          <a:p/>
        </p:txBody>
      </p:sp>
      <p:sp>
        <p:nvSpPr>
          <p:cNvPr id="5" name="Shape 3"/>
          <p:cNvSpPr/>
          <p:nvPr/>
        </p:nvSpPr>
        <p:spPr>
          <a:xfrm>
            <a:off x="6910735" y="647591"/>
            <a:ext cx="44327" cy="44327"/>
          </a:xfrm>
          <a:prstGeom prst="ellipse">
            <a:avLst/>
          </a:prstGeom>
          <a:solidFill>
            <a:srgbClr val="FFFFFF">
              <a:alpha val="28000"/>
            </a:srgbClr>
          </a:solidFill>
          <a:ln/>
        </p:spPr>
        <p:txBody>
          <a:bodyPr/>
          <a:p/>
        </p:txBody>
      </p:sp>
      <p:sp>
        <p:nvSpPr>
          <p:cNvPr id="6" name="Shape 4"/>
          <p:cNvSpPr/>
          <p:nvPr/>
        </p:nvSpPr>
        <p:spPr>
          <a:xfrm>
            <a:off x="4252112" y="4100817"/>
            <a:ext cx="55410" cy="55410"/>
          </a:xfrm>
          <a:prstGeom prst="ellipse">
            <a:avLst/>
          </a:prstGeom>
          <a:solidFill>
            <a:srgbClr val="FFFFFF">
              <a:alpha val="72000"/>
            </a:srgbClr>
          </a:solidFill>
          <a:ln/>
        </p:spPr>
        <p:txBody>
          <a:bodyPr/>
          <a:p/>
        </p:txBody>
      </p:sp>
      <p:sp>
        <p:nvSpPr>
          <p:cNvPr id="7" name="Shape 5"/>
          <p:cNvSpPr/>
          <p:nvPr/>
        </p:nvSpPr>
        <p:spPr>
          <a:xfrm>
            <a:off x="5763623" y="4779924"/>
            <a:ext cx="59183" cy="59183"/>
          </a:xfrm>
          <a:prstGeom prst="ellipse">
            <a:avLst/>
          </a:prstGeom>
          <a:solidFill>
            <a:srgbClr val="FFFFFF">
              <a:alpha val="32000"/>
            </a:srgbClr>
          </a:solidFill>
          <a:ln/>
        </p:spPr>
        <p:txBody>
          <a:bodyPr/>
          <a:p/>
        </p:txBody>
      </p:sp>
      <p:sp>
        <p:nvSpPr>
          <p:cNvPr id="8" name="Shape 6"/>
          <p:cNvSpPr/>
          <p:nvPr/>
        </p:nvSpPr>
        <p:spPr>
          <a:xfrm>
            <a:off x="273217" y="326405"/>
            <a:ext cx="65507" cy="65507"/>
          </a:xfrm>
          <a:prstGeom prst="ellipse">
            <a:avLst/>
          </a:prstGeom>
          <a:solidFill>
            <a:srgbClr val="FFFFFF">
              <a:alpha val="69000"/>
            </a:srgbClr>
          </a:solidFill>
          <a:ln/>
        </p:spPr>
        <p:txBody>
          <a:bodyPr/>
          <a:p/>
        </p:txBody>
      </p:sp>
      <p:sp>
        <p:nvSpPr>
          <p:cNvPr id="9" name="Shape 7"/>
          <p:cNvSpPr/>
          <p:nvPr/>
        </p:nvSpPr>
        <p:spPr>
          <a:xfrm>
            <a:off x="8604038" y="680362"/>
            <a:ext cx="44166" cy="44166"/>
          </a:xfrm>
          <a:prstGeom prst="ellipse">
            <a:avLst/>
          </a:prstGeom>
          <a:solidFill>
            <a:srgbClr val="FFFFFF">
              <a:alpha val="39000"/>
            </a:srgbClr>
          </a:solidFill>
          <a:ln/>
        </p:spPr>
        <p:txBody>
          <a:bodyPr/>
          <a:p/>
        </p:txBody>
      </p:sp>
      <p:sp>
        <p:nvSpPr>
          <p:cNvPr id="10" name="Shape 8"/>
          <p:cNvSpPr/>
          <p:nvPr/>
        </p:nvSpPr>
        <p:spPr>
          <a:xfrm>
            <a:off x="8008800" y="4259306"/>
            <a:ext cx="72442" cy="72442"/>
          </a:xfrm>
          <a:prstGeom prst="ellipse">
            <a:avLst/>
          </a:prstGeom>
          <a:solidFill>
            <a:srgbClr val="FFFFFF">
              <a:alpha val="26000"/>
            </a:srgbClr>
          </a:solidFill>
          <a:ln/>
        </p:spPr>
        <p:txBody>
          <a:bodyPr/>
          <a:p/>
        </p:txBody>
      </p:sp>
      <p:sp>
        <p:nvSpPr>
          <p:cNvPr id="11" name="Shape 9"/>
          <p:cNvSpPr/>
          <p:nvPr/>
        </p:nvSpPr>
        <p:spPr>
          <a:xfrm>
            <a:off x="8615504" y="4731898"/>
            <a:ext cx="63279" cy="63279"/>
          </a:xfrm>
          <a:prstGeom prst="ellipse">
            <a:avLst/>
          </a:prstGeom>
          <a:solidFill>
            <a:srgbClr val="FFFFFF">
              <a:alpha val="68000"/>
            </a:srgbClr>
          </a:solidFill>
          <a:ln/>
        </p:spPr>
        <p:txBody>
          <a:bodyPr/>
          <a:p/>
        </p:txBody>
      </p:sp>
      <p:sp>
        <p:nvSpPr>
          <p:cNvPr id="12" name="Shape 10"/>
          <p:cNvSpPr/>
          <p:nvPr/>
        </p:nvSpPr>
        <p:spPr>
          <a:xfrm>
            <a:off x="2097672" y="142210"/>
            <a:ext cx="36028" cy="36028"/>
          </a:xfrm>
          <a:prstGeom prst="ellipse">
            <a:avLst/>
          </a:prstGeom>
          <a:solidFill>
            <a:srgbClr val="FFFFFF">
              <a:alpha val="67000"/>
            </a:srgbClr>
          </a:solidFill>
          <a:ln/>
        </p:spPr>
        <p:txBody>
          <a:bodyPr/>
          <a:p/>
        </p:txBody>
      </p:sp>
      <p:sp>
        <p:nvSpPr>
          <p:cNvPr id="13" name="Shape 11"/>
          <p:cNvSpPr/>
          <p:nvPr/>
        </p:nvSpPr>
        <p:spPr>
          <a:xfrm>
            <a:off x="451211" y="4204137"/>
            <a:ext cx="54379" cy="54379"/>
          </a:xfrm>
          <a:prstGeom prst="ellipse">
            <a:avLst/>
          </a:prstGeom>
          <a:solidFill>
            <a:srgbClr val="FFFFFF">
              <a:alpha val="66000"/>
            </a:srgbClr>
          </a:solidFill>
          <a:ln/>
        </p:spPr>
        <p:txBody>
          <a:bodyPr/>
          <a:p/>
        </p:txBody>
      </p:sp>
      <p:sp>
        <p:nvSpPr>
          <p:cNvPr id="14" name="Shape 12"/>
          <p:cNvSpPr/>
          <p:nvPr/>
        </p:nvSpPr>
        <p:spPr>
          <a:xfrm>
            <a:off x="58339" y="4742699"/>
            <a:ext cx="46955" cy="46955"/>
          </a:xfrm>
          <a:prstGeom prst="ellipse">
            <a:avLst/>
          </a:prstGeom>
          <a:solidFill>
            <a:srgbClr val="FFFFFF">
              <a:alpha val="62000"/>
            </a:srgbClr>
          </a:solidFill>
          <a:ln/>
        </p:spPr>
        <p:txBody>
          <a:bodyPr/>
          <a:p/>
        </p:txBody>
      </p:sp>
      <p:sp>
        <p:nvSpPr>
          <p:cNvPr id="15" name="Shape 13"/>
          <p:cNvSpPr/>
          <p:nvPr/>
        </p:nvSpPr>
        <p:spPr>
          <a:xfrm>
            <a:off x="7970371" y="346869"/>
            <a:ext cx="41790" cy="41790"/>
          </a:xfrm>
          <a:prstGeom prst="ellipse">
            <a:avLst/>
          </a:prstGeom>
          <a:solidFill>
            <a:srgbClr val="FFFFFF">
              <a:alpha val="56000"/>
            </a:srgbClr>
          </a:solidFill>
          <a:ln/>
        </p:spPr>
        <p:txBody>
          <a:bodyPr/>
          <a:p/>
        </p:txBody>
      </p:sp>
      <p:sp>
        <p:nvSpPr>
          <p:cNvPr id="16" name="Shape 14"/>
          <p:cNvSpPr/>
          <p:nvPr/>
        </p:nvSpPr>
        <p:spPr>
          <a:xfrm>
            <a:off x="1367258" y="4616136"/>
            <a:ext cx="69347" cy="69347"/>
          </a:xfrm>
          <a:prstGeom prst="ellipse">
            <a:avLst/>
          </a:prstGeom>
          <a:solidFill>
            <a:srgbClr val="FFFFFF">
              <a:alpha val="54000"/>
            </a:srgbClr>
          </a:solidFill>
          <a:ln/>
        </p:spPr>
        <p:txBody>
          <a:bodyPr/>
          <a:p/>
        </p:txBody>
      </p:sp>
      <p:sp>
        <p:nvSpPr>
          <p:cNvPr id="17" name="Shape 15"/>
          <p:cNvSpPr/>
          <p:nvPr/>
        </p:nvSpPr>
        <p:spPr>
          <a:xfrm>
            <a:off x="4797375" y="4257934"/>
            <a:ext cx="62456" cy="62456"/>
          </a:xfrm>
          <a:prstGeom prst="ellipse">
            <a:avLst/>
          </a:prstGeom>
          <a:solidFill>
            <a:srgbClr val="FFFFFF">
              <a:alpha val="30000"/>
            </a:srgbClr>
          </a:solidFill>
          <a:ln/>
        </p:spPr>
        <p:txBody>
          <a:bodyPr/>
          <a:p/>
        </p:txBody>
      </p:sp>
      <p:sp>
        <p:nvSpPr>
          <p:cNvPr id="18" name="Shape 16"/>
          <p:cNvSpPr/>
          <p:nvPr/>
        </p:nvSpPr>
        <p:spPr>
          <a:xfrm>
            <a:off x="3399721" y="625821"/>
            <a:ext cx="56667" cy="56667"/>
          </a:xfrm>
          <a:prstGeom prst="ellipse">
            <a:avLst/>
          </a:prstGeom>
          <a:solidFill>
            <a:srgbClr val="FFFFFF">
              <a:alpha val="29000"/>
            </a:srgbClr>
          </a:solidFill>
          <a:ln/>
        </p:spPr>
        <p:txBody>
          <a:bodyPr/>
          <a:p/>
        </p:txBody>
      </p:sp>
      <p:sp>
        <p:nvSpPr>
          <p:cNvPr id="19" name="Shape 17"/>
          <p:cNvSpPr/>
          <p:nvPr/>
        </p:nvSpPr>
        <p:spPr>
          <a:xfrm>
            <a:off x="7260105" y="107253"/>
            <a:ext cx="47765" cy="47765"/>
          </a:xfrm>
          <a:prstGeom prst="ellipse">
            <a:avLst/>
          </a:prstGeom>
          <a:solidFill>
            <a:srgbClr val="FFFFFF">
              <a:alpha val="51000"/>
            </a:srgbClr>
          </a:solidFill>
          <a:ln/>
        </p:spPr>
        <p:txBody>
          <a:bodyPr/>
          <a:p/>
        </p:txBody>
      </p:sp>
      <p:sp>
        <p:nvSpPr>
          <p:cNvPr id="20" name="Shape 18"/>
          <p:cNvSpPr/>
          <p:nvPr/>
        </p:nvSpPr>
        <p:spPr>
          <a:xfrm>
            <a:off x="2235965" y="374936"/>
            <a:ext cx="27478" cy="27478"/>
          </a:xfrm>
          <a:prstGeom prst="ellipse">
            <a:avLst/>
          </a:prstGeom>
          <a:solidFill>
            <a:srgbClr val="FFFFFF">
              <a:alpha val="45000"/>
            </a:srgbClr>
          </a:solidFill>
          <a:ln/>
        </p:spPr>
        <p:txBody>
          <a:bodyPr/>
          <a:p/>
        </p:txBody>
      </p:sp>
      <p:sp>
        <p:nvSpPr>
          <p:cNvPr id="21" name="Shape 19"/>
          <p:cNvSpPr/>
          <p:nvPr/>
        </p:nvSpPr>
        <p:spPr>
          <a:xfrm>
            <a:off x="5770609" y="4623048"/>
            <a:ext cx="31028" cy="31028"/>
          </a:xfrm>
          <a:prstGeom prst="ellipse">
            <a:avLst/>
          </a:prstGeom>
          <a:solidFill>
            <a:srgbClr val="FFFFFF">
              <a:alpha val="74000"/>
            </a:srgbClr>
          </a:solidFill>
          <a:ln/>
        </p:spPr>
        <p:txBody>
          <a:bodyPr/>
          <a:p/>
        </p:txBody>
      </p:sp>
      <p:sp>
        <p:nvSpPr>
          <p:cNvPr id="22" name="Shape 20"/>
          <p:cNvSpPr/>
          <p:nvPr/>
        </p:nvSpPr>
        <p:spPr>
          <a:xfrm>
            <a:off x="7365360" y="548534"/>
            <a:ext cx="52215" cy="52215"/>
          </a:xfrm>
          <a:prstGeom prst="ellipse">
            <a:avLst/>
          </a:prstGeom>
          <a:solidFill>
            <a:srgbClr val="FFFFFF">
              <a:alpha val="32000"/>
            </a:srgbClr>
          </a:solidFill>
          <a:ln/>
        </p:spPr>
        <p:txBody>
          <a:bodyPr/>
          <a:p/>
        </p:txBody>
      </p:sp>
      <p:sp>
        <p:nvSpPr>
          <p:cNvPr id="23" name="Shape 21"/>
          <p:cNvSpPr/>
          <p:nvPr/>
        </p:nvSpPr>
        <p:spPr>
          <a:xfrm>
            <a:off x="5990426" y="4755590"/>
            <a:ext cx="34904" cy="34904"/>
          </a:xfrm>
          <a:prstGeom prst="ellipse">
            <a:avLst/>
          </a:prstGeom>
          <a:solidFill>
            <a:srgbClr val="FFFFFF">
              <a:alpha val="70000"/>
            </a:srgbClr>
          </a:solidFill>
          <a:ln/>
        </p:spPr>
        <p:txBody>
          <a:bodyPr/>
          <a:p/>
        </p:txBody>
      </p:sp>
      <p:sp>
        <p:nvSpPr>
          <p:cNvPr id="24" name="Shape 22"/>
          <p:cNvSpPr/>
          <p:nvPr/>
        </p:nvSpPr>
        <p:spPr>
          <a:xfrm>
            <a:off x="6912645" y="773315"/>
            <a:ext cx="36702" cy="36702"/>
          </a:xfrm>
          <a:prstGeom prst="ellipse">
            <a:avLst/>
          </a:prstGeom>
          <a:solidFill>
            <a:srgbClr val="FFFFFF">
              <a:alpha val="78000"/>
            </a:srgbClr>
          </a:solidFill>
          <a:ln/>
        </p:spPr>
        <p:txBody>
          <a:bodyPr/>
          <a:p/>
        </p:txBody>
      </p:sp>
      <p:sp>
        <p:nvSpPr>
          <p:cNvPr id="25" name="Shape 23"/>
          <p:cNvSpPr/>
          <p:nvPr/>
        </p:nvSpPr>
        <p:spPr>
          <a:xfrm>
            <a:off x="5731624" y="4170855"/>
            <a:ext cx="29697" cy="29697"/>
          </a:xfrm>
          <a:prstGeom prst="ellipse">
            <a:avLst/>
          </a:prstGeom>
          <a:solidFill>
            <a:srgbClr val="FFFFFF">
              <a:alpha val="47000"/>
            </a:srgbClr>
          </a:solidFill>
          <a:ln/>
        </p:spPr>
        <p:txBody>
          <a:bodyPr/>
          <a:p/>
        </p:txBody>
      </p:sp>
      <p:sp>
        <p:nvSpPr>
          <p:cNvPr id="26" name="Shape 24"/>
          <p:cNvSpPr/>
          <p:nvPr/>
        </p:nvSpPr>
        <p:spPr>
          <a:xfrm>
            <a:off x="8110827" y="4469046"/>
            <a:ext cx="61922" cy="61922"/>
          </a:xfrm>
          <a:prstGeom prst="ellipse">
            <a:avLst/>
          </a:prstGeom>
          <a:solidFill>
            <a:srgbClr val="FFFFFF">
              <a:alpha val="51000"/>
            </a:srgbClr>
          </a:solidFill>
          <a:ln/>
        </p:spPr>
        <p:txBody>
          <a:bodyPr/>
          <a:p/>
        </p:txBody>
      </p:sp>
      <p:sp>
        <p:nvSpPr>
          <p:cNvPr id="27" name="Shape 25"/>
          <p:cNvSpPr/>
          <p:nvPr/>
        </p:nvSpPr>
        <p:spPr>
          <a:xfrm>
            <a:off x="4881064" y="4104394"/>
            <a:ext cx="51361" cy="51361"/>
          </a:xfrm>
          <a:prstGeom prst="ellipse">
            <a:avLst/>
          </a:prstGeom>
          <a:solidFill>
            <a:srgbClr val="FFFFFF">
              <a:alpha val="75000"/>
            </a:srgbClr>
          </a:solidFill>
          <a:ln/>
        </p:spPr>
        <p:txBody>
          <a:bodyPr/>
          <a:p/>
        </p:txBody>
      </p:sp>
      <p:sp>
        <p:nvSpPr>
          <p:cNvPr id="28" name="Shape 26"/>
          <p:cNvSpPr/>
          <p:nvPr/>
        </p:nvSpPr>
        <p:spPr>
          <a:xfrm>
            <a:off x="5872692" y="4145926"/>
            <a:ext cx="46464" cy="46464"/>
          </a:xfrm>
          <a:prstGeom prst="ellipse">
            <a:avLst/>
          </a:prstGeom>
          <a:solidFill>
            <a:srgbClr val="FFFFFF">
              <a:alpha val="59000"/>
            </a:srgbClr>
          </a:solidFill>
          <a:ln/>
        </p:spPr>
        <p:txBody>
          <a:bodyPr/>
          <a:p/>
        </p:txBody>
      </p:sp>
      <p:sp>
        <p:nvSpPr>
          <p:cNvPr id="29" name="Shape 27"/>
          <p:cNvSpPr/>
          <p:nvPr/>
        </p:nvSpPr>
        <p:spPr>
          <a:xfrm>
            <a:off x="6250617" y="460621"/>
            <a:ext cx="61865" cy="61865"/>
          </a:xfrm>
          <a:prstGeom prst="ellipse">
            <a:avLst/>
          </a:prstGeom>
          <a:solidFill>
            <a:srgbClr val="FFFFFF">
              <a:alpha val="76000"/>
            </a:srgbClr>
          </a:solidFill>
          <a:ln/>
        </p:spPr>
        <p:txBody>
          <a:bodyPr/>
          <a:p/>
        </p:txBody>
      </p:sp>
      <p:sp>
        <p:nvSpPr>
          <p:cNvPr id="30" name="Shape 28"/>
          <p:cNvSpPr/>
          <p:nvPr/>
        </p:nvSpPr>
        <p:spPr>
          <a:xfrm>
            <a:off x="7726342" y="366052"/>
            <a:ext cx="27534" cy="27534"/>
          </a:xfrm>
          <a:prstGeom prst="ellipse">
            <a:avLst/>
          </a:prstGeom>
          <a:solidFill>
            <a:srgbClr val="FFFFFF">
              <a:alpha val="34000"/>
            </a:srgbClr>
          </a:solidFill>
          <a:ln/>
        </p:spPr>
        <p:txBody>
          <a:bodyPr/>
          <a:p/>
        </p:txBody>
      </p:sp>
      <p:sp>
        <p:nvSpPr>
          <p:cNvPr id="31" name="Shape 29"/>
          <p:cNvSpPr/>
          <p:nvPr/>
        </p:nvSpPr>
        <p:spPr>
          <a:xfrm>
            <a:off x="3102676" y="303626"/>
            <a:ext cx="65310" cy="65310"/>
          </a:xfrm>
          <a:prstGeom prst="ellipse">
            <a:avLst/>
          </a:prstGeom>
          <a:solidFill>
            <a:srgbClr val="FFFFFF">
              <a:alpha val="66000"/>
            </a:srgbClr>
          </a:solidFill>
          <a:ln/>
        </p:spPr>
        <p:txBody>
          <a:bodyPr/>
          <a:p/>
        </p:txBody>
      </p:sp>
      <p:sp>
        <p:nvSpPr>
          <p:cNvPr id="32" name="Shape 30"/>
          <p:cNvSpPr/>
          <p:nvPr/>
        </p:nvSpPr>
        <p:spPr>
          <a:xfrm>
            <a:off x="2021104" y="4115098"/>
            <a:ext cx="66213" cy="66213"/>
          </a:xfrm>
          <a:prstGeom prst="ellipse">
            <a:avLst/>
          </a:prstGeom>
          <a:solidFill>
            <a:srgbClr val="FFFFFF">
              <a:alpha val="22000"/>
            </a:srgbClr>
          </a:solidFill>
          <a:ln/>
        </p:spPr>
        <p:txBody>
          <a:bodyPr/>
          <a:p/>
        </p:txBody>
      </p:sp>
      <p:sp>
        <p:nvSpPr>
          <p:cNvPr id="33" name="Shape 31"/>
          <p:cNvSpPr/>
          <p:nvPr/>
        </p:nvSpPr>
        <p:spPr>
          <a:xfrm>
            <a:off x="7187612" y="480539"/>
            <a:ext cx="41453" cy="41453"/>
          </a:xfrm>
          <a:prstGeom prst="ellipse">
            <a:avLst/>
          </a:prstGeom>
          <a:solidFill>
            <a:srgbClr val="FFFFFF">
              <a:alpha val="36000"/>
            </a:srgbClr>
          </a:solidFill>
          <a:ln/>
        </p:spPr>
        <p:txBody>
          <a:bodyPr/>
          <a:p/>
        </p:txBody>
      </p:sp>
      <p:sp>
        <p:nvSpPr>
          <p:cNvPr id="34" name="Shape 32"/>
          <p:cNvSpPr/>
          <p:nvPr/>
        </p:nvSpPr>
        <p:spPr>
          <a:xfrm>
            <a:off x="1453543" y="534098"/>
            <a:ext cx="46584" cy="46584"/>
          </a:xfrm>
          <a:prstGeom prst="ellipse">
            <a:avLst/>
          </a:prstGeom>
          <a:solidFill>
            <a:srgbClr val="FFFFFF">
              <a:alpha val="26000"/>
            </a:srgbClr>
          </a:solidFill>
          <a:ln/>
        </p:spPr>
        <p:txBody>
          <a:bodyPr/>
          <a:p/>
        </p:txBody>
      </p:sp>
      <p:sp>
        <p:nvSpPr>
          <p:cNvPr id="35" name="Shape 33"/>
          <p:cNvSpPr/>
          <p:nvPr/>
        </p:nvSpPr>
        <p:spPr>
          <a:xfrm>
            <a:off x="182178" y="694702"/>
            <a:ext cx="44771" cy="44771"/>
          </a:xfrm>
          <a:prstGeom prst="ellipse">
            <a:avLst/>
          </a:prstGeom>
          <a:solidFill>
            <a:srgbClr val="FFFFFF">
              <a:alpha val="36000"/>
            </a:srgbClr>
          </a:solidFill>
          <a:ln/>
        </p:spPr>
        <p:txBody>
          <a:bodyPr/>
          <a:p/>
        </p:txBody>
      </p:sp>
      <p:sp>
        <p:nvSpPr>
          <p:cNvPr id="36" name="Shape 34"/>
          <p:cNvSpPr/>
          <p:nvPr/>
        </p:nvSpPr>
        <p:spPr>
          <a:xfrm>
            <a:off x="6969620" y="4241487"/>
            <a:ext cx="61868" cy="61868"/>
          </a:xfrm>
          <a:prstGeom prst="ellipse">
            <a:avLst/>
          </a:prstGeom>
          <a:solidFill>
            <a:srgbClr val="FFFFFF">
              <a:alpha val="80000"/>
            </a:srgbClr>
          </a:solidFill>
          <a:ln/>
        </p:spPr>
        <p:txBody>
          <a:bodyPr/>
          <a:p/>
        </p:txBody>
      </p:sp>
      <p:sp>
        <p:nvSpPr>
          <p:cNvPr id="37" name="Shape 35"/>
          <p:cNvSpPr/>
          <p:nvPr/>
        </p:nvSpPr>
        <p:spPr>
          <a:xfrm>
            <a:off x="484439" y="4471801"/>
            <a:ext cx="29175" cy="29175"/>
          </a:xfrm>
          <a:prstGeom prst="ellipse">
            <a:avLst/>
          </a:prstGeom>
          <a:solidFill>
            <a:srgbClr val="FFFFFF">
              <a:alpha val="68000"/>
            </a:srgbClr>
          </a:solidFill>
          <a:ln/>
        </p:spPr>
        <p:txBody>
          <a:bodyPr/>
          <a:p/>
        </p:txBody>
      </p:sp>
      <p:sp>
        <p:nvSpPr>
          <p:cNvPr id="38" name="Shape 36"/>
          <p:cNvSpPr/>
          <p:nvPr/>
        </p:nvSpPr>
        <p:spPr>
          <a:xfrm>
            <a:off x="7649966" y="4596369"/>
            <a:ext cx="42327" cy="42327"/>
          </a:xfrm>
          <a:prstGeom prst="ellipse">
            <a:avLst/>
          </a:prstGeom>
          <a:solidFill>
            <a:srgbClr val="FFFFFF">
              <a:alpha val="73000"/>
            </a:srgbClr>
          </a:solidFill>
          <a:ln/>
        </p:spPr>
        <p:txBody>
          <a:bodyPr/>
          <a:p/>
        </p:txBody>
      </p:sp>
      <p:sp>
        <p:nvSpPr>
          <p:cNvPr id="39" name="Shape 37"/>
          <p:cNvSpPr/>
          <p:nvPr/>
        </p:nvSpPr>
        <p:spPr>
          <a:xfrm>
            <a:off x="4820010" y="4128485"/>
            <a:ext cx="69184" cy="69184"/>
          </a:xfrm>
          <a:prstGeom prst="ellipse">
            <a:avLst/>
          </a:prstGeom>
          <a:solidFill>
            <a:srgbClr val="FFFFFF">
              <a:alpha val="52000"/>
            </a:srgbClr>
          </a:solidFill>
          <a:ln/>
        </p:spPr>
        <p:txBody>
          <a:bodyPr/>
          <a:p/>
        </p:txBody>
      </p:sp>
      <p:sp>
        <p:nvSpPr>
          <p:cNvPr id="40" name="Shape 38"/>
          <p:cNvSpPr/>
          <p:nvPr/>
        </p:nvSpPr>
        <p:spPr>
          <a:xfrm>
            <a:off x="5140384" y="4513944"/>
            <a:ext cx="38802" cy="38802"/>
          </a:xfrm>
          <a:prstGeom prst="ellipse">
            <a:avLst/>
          </a:prstGeom>
          <a:solidFill>
            <a:srgbClr val="FFFFFF">
              <a:alpha val="44000"/>
            </a:srgbClr>
          </a:solidFill>
          <a:ln/>
        </p:spPr>
        <p:txBody>
          <a:bodyPr/>
          <a:p/>
        </p:txBody>
      </p:sp>
      <p:sp>
        <p:nvSpPr>
          <p:cNvPr id="41" name="Shape 39"/>
          <p:cNvSpPr/>
          <p:nvPr/>
        </p:nvSpPr>
        <p:spPr>
          <a:xfrm>
            <a:off x="7594492" y="649019"/>
            <a:ext cx="31832" cy="31832"/>
          </a:xfrm>
          <a:prstGeom prst="ellipse">
            <a:avLst/>
          </a:prstGeom>
          <a:solidFill>
            <a:srgbClr val="FFFFFF">
              <a:alpha val="47000"/>
            </a:srgbClr>
          </a:solidFill>
          <a:ln/>
        </p:spPr>
        <p:txBody>
          <a:bodyPr/>
          <a:p/>
        </p:txBody>
      </p:sp>
      <p:sp>
        <p:nvSpPr>
          <p:cNvPr id="42" name="Text 40"/>
          <p:cNvSpPr/>
          <p:nvPr/>
        </p:nvSpPr>
        <p:spPr>
          <a:xfrm>
            <a:off x="0" y="868680"/>
            <a:ext cx="9144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spc="400" kern="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M U R R A Y ' S   E N G L I S H</a:t>
            </a:r>
            <a:endParaRPr lang="en-US" sz="1500" dirty="0"/>
          </a:p>
        </p:txBody>
      </p:sp>
      <p:sp>
        <p:nvSpPr>
          <p:cNvPr id="43" name="Text 41"/>
          <p:cNvSpPr/>
          <p:nvPr/>
        </p:nvSpPr>
        <p:spPr>
          <a:xfrm>
            <a:off x="0" y="132588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6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Boss Beat Game!  👑</a:t>
            </a:r>
            <a:endParaRPr lang="en-US" sz="4600" dirty="0"/>
          </a:p>
        </p:txBody>
      </p:sp>
      <p:sp>
        <p:nvSpPr>
          <p:cNvPr id="44" name="Text 42"/>
          <p:cNvSpPr/>
          <p:nvPr/>
        </p:nvSpPr>
        <p:spPr>
          <a:xfrm>
            <a:off x="0" y="246888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9B8C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Hear it · clap it · type the boss</a:t>
            </a:r>
            <a:endParaRPr lang="en-US" sz="2000" dirty="0"/>
          </a:p>
        </p:txBody>
      </p:sp>
      <p:sp>
        <p:nvSpPr>
          <p:cNvPr id="45" name="Shape 43"/>
          <p:cNvSpPr/>
          <p:nvPr/>
        </p:nvSpPr>
        <p:spPr>
          <a:xfrm>
            <a:off x="3749040" y="3200400"/>
            <a:ext cx="1645920" cy="685800"/>
          </a:xfrm>
          <a:prstGeom prst="roundRect">
            <a:avLst>
              <a:gd name="adj" fmla="val 49333"/>
            </a:avLst>
          </a:prstGeom>
          <a:solidFill>
            <a:srgbClr val="FFD23F"/>
          </a:solidFill>
          <a:ln/>
          <a:effectLst>
            <a:outerShdw sx="100000" sy="100000" kx="0" ky="0" algn="bl" rotWithShape="0" blurRad="127000" dist="50800" dir="5400000">
              <a:srgbClr val="000000">
                <a:alpha val="35000"/>
              </a:srgbClr>
            </a:outerShdw>
          </a:effectLst>
        </p:spPr>
        <p:txBody>
          <a:bodyPr/>
          <a:p/>
        </p:txBody>
      </p:sp>
      <p:sp>
        <p:nvSpPr>
          <p:cNvPr id="46" name="Text 44"/>
          <p:cNvSpPr/>
          <p:nvPr/>
        </p:nvSpPr>
        <p:spPr>
          <a:xfrm>
            <a:off x="3749040" y="3200400"/>
            <a:ext cx="1645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7</a:t>
            </a:r>
            <a:endParaRPr lang="en-US" sz="2600" dirty="0"/>
          </a:p>
        </p:txBody>
      </p:sp>
      <p:sp>
        <p:nvSpPr>
          <p:cNvPr id="47" name="Text 45"/>
          <p:cNvSpPr/>
          <p:nvPr/>
        </p:nvSpPr>
        <p:spPr>
          <a:xfrm>
            <a:off x="0" y="4617720"/>
            <a:ext cx="9144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murraycohen.com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7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GAME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41248"/>
            <a:ext cx="91440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✅  3 beats — boss is #1!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0" y="1481328"/>
            <a:ext cx="9144000" cy="1417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0200" dirty="0">
                <a:solidFill>
                  <a:srgbClr val="000000"/>
                </a:solidFill>
              </a:rPr>
              <a:t>📱</a:t>
            </a:r>
            <a:endParaRPr lang="en-US" sz="9500" dirty="0"/>
          </a:p>
        </p:txBody>
      </p:sp>
      <p:sp>
        <p:nvSpPr>
          <p:cNvPr id="8" name="Text 6"/>
          <p:cNvSpPr/>
          <p:nvPr/>
        </p:nvSpPr>
        <p:spPr>
          <a:xfrm>
            <a:off x="0" y="347472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0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TEL</a:t>
            </a:r>
            <a:pPr algn="ctr" indent="0" marL="0">
              <a:buNone/>
            </a:pPr>
            <a:r>
              <a:rPr lang="en-US" sz="44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·</a:t>
            </a:r>
            <a:pPr algn="ctr" indent="0" marL="0">
              <a:buNone/>
            </a:pPr>
            <a:r>
              <a:rPr lang="en-US" sz="44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e</a:t>
            </a:r>
            <a:pPr algn="ctr" indent="0" marL="0">
              <a:buNone/>
            </a:pPr>
            <a:r>
              <a:rPr lang="en-US" sz="44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·</a:t>
            </a:r>
            <a:pPr algn="ctr" indent="0" marL="0">
              <a:buNone/>
            </a:pPr>
            <a:r>
              <a:rPr lang="en-US" sz="44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phone</a:t>
            </a:r>
            <a:endParaRPr lang="en-US" sz="6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7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GAME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1463040" y="868680"/>
            <a:ext cx="6217920" cy="566928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  <a:effectLst>
            <a:outerShdw sx="100000" sy="100000" kx="0" ky="0" algn="bl" rotWithShape="0" blurRad="101600" dist="38100" dir="5400000">
              <a:srgbClr val="000000">
                <a:alpha val="25000"/>
              </a:srgbClr>
            </a:outerShdw>
          </a:effectLst>
        </p:spPr>
        <p:txBody>
          <a:bodyPr/>
          <a:p/>
        </p:txBody>
      </p:sp>
      <p:sp>
        <p:nvSpPr>
          <p:cNvPr id="7" name="Text 5"/>
          <p:cNvSpPr/>
          <p:nvPr/>
        </p:nvSpPr>
        <p:spPr>
          <a:xfrm>
            <a:off x="1463040" y="868680"/>
            <a:ext cx="6217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💬  TYPE:  beats + boss   (like  3, 2)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0" y="1554480"/>
            <a:ext cx="914400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3200" dirty="0">
                <a:solidFill>
                  <a:srgbClr val="000000"/>
                </a:solidFill>
              </a:rPr>
              <a:t>🎁</a:t>
            </a:r>
            <a:endParaRPr lang="en-US" sz="12500" dirty="0"/>
          </a:p>
        </p:txBody>
      </p:sp>
      <p:sp>
        <p:nvSpPr>
          <p:cNvPr id="9" name="Text 7"/>
          <p:cNvSpPr/>
          <p:nvPr/>
        </p:nvSpPr>
        <p:spPr>
          <a:xfrm>
            <a:off x="0" y="3611880"/>
            <a:ext cx="91440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surprise</a:t>
            </a:r>
            <a:endParaRPr lang="en-US" sz="5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7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GAME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41248"/>
            <a:ext cx="91440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✅  2 beats — boss is #2!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0" y="1481328"/>
            <a:ext cx="9144000" cy="1417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0200" dirty="0">
                <a:solidFill>
                  <a:srgbClr val="000000"/>
                </a:solidFill>
              </a:rPr>
              <a:t>🎁</a:t>
            </a:r>
            <a:endParaRPr lang="en-US" sz="9500" dirty="0"/>
          </a:p>
        </p:txBody>
      </p:sp>
      <p:sp>
        <p:nvSpPr>
          <p:cNvPr id="8" name="Text 6"/>
          <p:cNvSpPr/>
          <p:nvPr/>
        </p:nvSpPr>
        <p:spPr>
          <a:xfrm>
            <a:off x="0" y="347472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sur</a:t>
            </a:r>
            <a:pPr algn="ctr" indent="0" marL="0">
              <a:buNone/>
            </a:pPr>
            <a:r>
              <a:rPr lang="en-US" sz="44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·</a:t>
            </a:r>
            <a:pPr algn="ctr" indent="0" marL="0">
              <a:buNone/>
            </a:pPr>
            <a:r>
              <a:rPr lang="en-US" sz="60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PRISE</a:t>
            </a:r>
            <a:endParaRPr lang="en-US" sz="4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7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GAME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1463040" y="868680"/>
            <a:ext cx="6217920" cy="566928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  <a:effectLst>
            <a:outerShdw sx="100000" sy="100000" kx="0" ky="0" algn="bl" rotWithShape="0" blurRad="101600" dist="38100" dir="5400000">
              <a:srgbClr val="000000">
                <a:alpha val="25000"/>
              </a:srgbClr>
            </a:outerShdw>
          </a:effectLst>
        </p:spPr>
        <p:txBody>
          <a:bodyPr/>
          <a:p/>
        </p:txBody>
      </p:sp>
      <p:sp>
        <p:nvSpPr>
          <p:cNvPr id="7" name="Text 5"/>
          <p:cNvSpPr/>
          <p:nvPr/>
        </p:nvSpPr>
        <p:spPr>
          <a:xfrm>
            <a:off x="1463040" y="868680"/>
            <a:ext cx="6217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💬  TYPE:  beats + boss   (like  3, 2)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0" y="1554480"/>
            <a:ext cx="914400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3200" dirty="0">
                <a:solidFill>
                  <a:srgbClr val="000000"/>
                </a:solidFill>
              </a:rPr>
              <a:t>☂️</a:t>
            </a:r>
            <a:endParaRPr lang="en-US" sz="12500" dirty="0"/>
          </a:p>
        </p:txBody>
      </p:sp>
      <p:sp>
        <p:nvSpPr>
          <p:cNvPr id="9" name="Text 7"/>
          <p:cNvSpPr/>
          <p:nvPr/>
        </p:nvSpPr>
        <p:spPr>
          <a:xfrm>
            <a:off x="0" y="3611880"/>
            <a:ext cx="91440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umbrella</a:t>
            </a:r>
            <a:endParaRPr lang="en-US" sz="5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7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GAME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41248"/>
            <a:ext cx="91440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✅  3 beats — boss is #2!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0" y="1481328"/>
            <a:ext cx="9144000" cy="1417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0200" dirty="0">
                <a:solidFill>
                  <a:srgbClr val="000000"/>
                </a:solidFill>
              </a:rPr>
              <a:t>☂️</a:t>
            </a:r>
            <a:endParaRPr lang="en-US" sz="9500" dirty="0"/>
          </a:p>
        </p:txBody>
      </p:sp>
      <p:sp>
        <p:nvSpPr>
          <p:cNvPr id="8" name="Text 6"/>
          <p:cNvSpPr/>
          <p:nvPr/>
        </p:nvSpPr>
        <p:spPr>
          <a:xfrm>
            <a:off x="0" y="347472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um</a:t>
            </a:r>
            <a:pPr algn="ctr" indent="0" marL="0">
              <a:buNone/>
            </a:pPr>
            <a:r>
              <a:rPr lang="en-US" sz="44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·</a:t>
            </a:r>
            <a:pPr algn="ctr" indent="0" marL="0">
              <a:buNone/>
            </a:pPr>
            <a:r>
              <a:rPr lang="en-US" sz="60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BREL</a:t>
            </a:r>
            <a:pPr algn="ctr" indent="0" marL="0">
              <a:buNone/>
            </a:pPr>
            <a:r>
              <a:rPr lang="en-US" sz="44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·</a:t>
            </a:r>
            <a:pPr algn="ctr" indent="0" marL="0">
              <a:buNone/>
            </a:pPr>
            <a:r>
              <a:rPr lang="en-US" sz="44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la</a:t>
            </a:r>
            <a:endParaRPr lang="en-US" sz="4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7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GAME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1463040" y="868680"/>
            <a:ext cx="6217920" cy="566928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  <a:effectLst>
            <a:outerShdw sx="100000" sy="100000" kx="0" ky="0" algn="bl" rotWithShape="0" blurRad="101600" dist="38100" dir="5400000">
              <a:srgbClr val="000000">
                <a:alpha val="25000"/>
              </a:srgbClr>
            </a:outerShdw>
          </a:effectLst>
        </p:spPr>
        <p:txBody>
          <a:bodyPr/>
          <a:p/>
        </p:txBody>
      </p:sp>
      <p:sp>
        <p:nvSpPr>
          <p:cNvPr id="7" name="Text 5"/>
          <p:cNvSpPr/>
          <p:nvPr/>
        </p:nvSpPr>
        <p:spPr>
          <a:xfrm>
            <a:off x="1463040" y="868680"/>
            <a:ext cx="6217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💬  TYPE:  beats + boss   (like  3, 2)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0" y="1554480"/>
            <a:ext cx="914400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3200" dirty="0">
                <a:solidFill>
                  <a:srgbClr val="000000"/>
                </a:solidFill>
              </a:rPr>
              <a:t>🍅</a:t>
            </a:r>
            <a:endParaRPr lang="en-US" sz="12500" dirty="0"/>
          </a:p>
        </p:txBody>
      </p:sp>
      <p:sp>
        <p:nvSpPr>
          <p:cNvPr id="9" name="Text 7"/>
          <p:cNvSpPr/>
          <p:nvPr/>
        </p:nvSpPr>
        <p:spPr>
          <a:xfrm>
            <a:off x="0" y="3611880"/>
            <a:ext cx="91440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tomato</a:t>
            </a:r>
            <a:endParaRPr lang="en-US" sz="5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7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GAME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41248"/>
            <a:ext cx="91440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✅  3 beats — boss is #2!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0" y="1481328"/>
            <a:ext cx="9144000" cy="1417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0200" dirty="0">
                <a:solidFill>
                  <a:srgbClr val="000000"/>
                </a:solidFill>
              </a:rPr>
              <a:t>🍅</a:t>
            </a:r>
            <a:endParaRPr lang="en-US" sz="9500" dirty="0"/>
          </a:p>
        </p:txBody>
      </p:sp>
      <p:sp>
        <p:nvSpPr>
          <p:cNvPr id="8" name="Text 6"/>
          <p:cNvSpPr/>
          <p:nvPr/>
        </p:nvSpPr>
        <p:spPr>
          <a:xfrm>
            <a:off x="0" y="347472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to</a:t>
            </a:r>
            <a:pPr algn="ctr" indent="0" marL="0">
              <a:buNone/>
            </a:pPr>
            <a:r>
              <a:rPr lang="en-US" sz="44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·</a:t>
            </a:r>
            <a:pPr algn="ctr" indent="0" marL="0">
              <a:buNone/>
            </a:pPr>
            <a:r>
              <a:rPr lang="en-US" sz="60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MA</a:t>
            </a:r>
            <a:pPr algn="ctr" indent="0" marL="0">
              <a:buNone/>
            </a:pPr>
            <a:r>
              <a:rPr lang="en-US" sz="44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·</a:t>
            </a:r>
            <a:pPr algn="ctr" indent="0" marL="0">
              <a:buNone/>
            </a:pPr>
            <a:r>
              <a:rPr lang="en-US" sz="44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to</a:t>
            </a:r>
            <a:endParaRPr lang="en-US" sz="4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7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GAME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1463040" y="868680"/>
            <a:ext cx="6217920" cy="566928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  <a:effectLst>
            <a:outerShdw sx="100000" sy="100000" kx="0" ky="0" algn="bl" rotWithShape="0" blurRad="101600" dist="38100" dir="5400000">
              <a:srgbClr val="000000">
                <a:alpha val="25000"/>
              </a:srgbClr>
            </a:outerShdw>
          </a:effectLst>
        </p:spPr>
        <p:txBody>
          <a:bodyPr/>
          <a:p/>
        </p:txBody>
      </p:sp>
      <p:sp>
        <p:nvSpPr>
          <p:cNvPr id="7" name="Text 5"/>
          <p:cNvSpPr/>
          <p:nvPr/>
        </p:nvSpPr>
        <p:spPr>
          <a:xfrm>
            <a:off x="1463040" y="868680"/>
            <a:ext cx="6217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💬  TYPE:  beats + boss   (like  3, 2)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0" y="1554480"/>
            <a:ext cx="914400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3200" dirty="0">
                <a:solidFill>
                  <a:srgbClr val="000000"/>
                </a:solidFill>
              </a:rPr>
              <a:t>🦁</a:t>
            </a:r>
            <a:endParaRPr lang="en-US" sz="12500" dirty="0"/>
          </a:p>
        </p:txBody>
      </p:sp>
      <p:sp>
        <p:nvSpPr>
          <p:cNvPr id="9" name="Text 7"/>
          <p:cNvSpPr/>
          <p:nvPr/>
        </p:nvSpPr>
        <p:spPr>
          <a:xfrm>
            <a:off x="0" y="3611880"/>
            <a:ext cx="91440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animal</a:t>
            </a:r>
            <a:endParaRPr lang="en-US" sz="5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7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GAME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41248"/>
            <a:ext cx="91440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✅  3 beats — boss is #1!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0" y="1481328"/>
            <a:ext cx="9144000" cy="1417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0200" dirty="0">
                <a:solidFill>
                  <a:srgbClr val="000000"/>
                </a:solidFill>
              </a:rPr>
              <a:t>🦁</a:t>
            </a:r>
            <a:endParaRPr lang="en-US" sz="9500" dirty="0"/>
          </a:p>
        </p:txBody>
      </p:sp>
      <p:sp>
        <p:nvSpPr>
          <p:cNvPr id="8" name="Text 6"/>
          <p:cNvSpPr/>
          <p:nvPr/>
        </p:nvSpPr>
        <p:spPr>
          <a:xfrm>
            <a:off x="0" y="347472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0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AN</a:t>
            </a:r>
            <a:pPr algn="ctr" indent="0" marL="0">
              <a:buNone/>
            </a:pPr>
            <a:r>
              <a:rPr lang="en-US" sz="44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·</a:t>
            </a:r>
            <a:pPr algn="ctr" indent="0" marL="0">
              <a:buNone/>
            </a:pPr>
            <a:r>
              <a:rPr lang="en-US" sz="44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i</a:t>
            </a:r>
            <a:pPr algn="ctr" indent="0" marL="0">
              <a:buNone/>
            </a:pPr>
            <a:r>
              <a:rPr lang="en-US" sz="44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·</a:t>
            </a:r>
            <a:pPr algn="ctr" indent="0" marL="0">
              <a:buNone/>
            </a:pPr>
            <a:r>
              <a:rPr lang="en-US" sz="44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mal</a:t>
            </a:r>
            <a:endParaRPr lang="en-US" sz="6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7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GAME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1463040" y="868680"/>
            <a:ext cx="6217920" cy="566928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  <a:effectLst>
            <a:outerShdw sx="100000" sy="100000" kx="0" ky="0" algn="bl" rotWithShape="0" blurRad="101600" dist="38100" dir="5400000">
              <a:srgbClr val="000000">
                <a:alpha val="25000"/>
              </a:srgbClr>
            </a:outerShdw>
          </a:effectLst>
        </p:spPr>
        <p:txBody>
          <a:bodyPr/>
          <a:p/>
        </p:txBody>
      </p:sp>
      <p:sp>
        <p:nvSpPr>
          <p:cNvPr id="7" name="Text 5"/>
          <p:cNvSpPr/>
          <p:nvPr/>
        </p:nvSpPr>
        <p:spPr>
          <a:xfrm>
            <a:off x="1463040" y="868680"/>
            <a:ext cx="6217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💬  TYPE:  beats + boss   (like  3, 2)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0" y="1554480"/>
            <a:ext cx="914400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3200" dirty="0">
                <a:solidFill>
                  <a:srgbClr val="000000"/>
                </a:solidFill>
              </a:rPr>
              <a:t>🍽️</a:t>
            </a:r>
            <a:endParaRPr lang="en-US" sz="12500" dirty="0"/>
          </a:p>
        </p:txBody>
      </p:sp>
      <p:sp>
        <p:nvSpPr>
          <p:cNvPr id="9" name="Text 7"/>
          <p:cNvSpPr/>
          <p:nvPr/>
        </p:nvSpPr>
        <p:spPr>
          <a:xfrm>
            <a:off x="0" y="3611880"/>
            <a:ext cx="91440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restaurant</a:t>
            </a:r>
            <a:endParaRPr lang="en-US" sz="5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7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GAME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How to play</a:t>
            </a:r>
            <a:endParaRPr lang="en-US" sz="3000" dirty="0"/>
          </a:p>
        </p:txBody>
      </p:sp>
      <p:sp>
        <p:nvSpPr>
          <p:cNvPr id="7" name="Shape 5"/>
          <p:cNvSpPr/>
          <p:nvPr/>
        </p:nvSpPr>
        <p:spPr>
          <a:xfrm>
            <a:off x="1097280" y="1737360"/>
            <a:ext cx="6949440" cy="777240"/>
          </a:xfrm>
          <a:prstGeom prst="roundRect">
            <a:avLst>
              <a:gd name="adj" fmla="val 17647"/>
            </a:avLst>
          </a:prstGeom>
          <a:solidFill>
            <a:srgbClr val="FFFFFF"/>
          </a:solidFill>
          <a:ln w="38100">
            <a:solidFill>
              <a:srgbClr val="9B8CFF"/>
            </a:solidFill>
            <a:prstDash val="solid"/>
          </a:ln>
        </p:spPr>
        <p:txBody>
          <a:bodyPr/>
          <a:p/>
        </p:txBody>
      </p:sp>
      <p:sp>
        <p:nvSpPr>
          <p:cNvPr id="8" name="Text 6"/>
          <p:cNvSpPr/>
          <p:nvPr/>
        </p:nvSpPr>
        <p:spPr>
          <a:xfrm>
            <a:off x="1371600" y="1737360"/>
            <a:ext cx="64008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1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👂   I say the word</a:t>
            </a:r>
            <a:endParaRPr lang="en-US" sz="2100" dirty="0"/>
          </a:p>
        </p:txBody>
      </p:sp>
      <p:sp>
        <p:nvSpPr>
          <p:cNvPr id="9" name="Shape 7"/>
          <p:cNvSpPr/>
          <p:nvPr/>
        </p:nvSpPr>
        <p:spPr>
          <a:xfrm>
            <a:off x="1097280" y="2651760"/>
            <a:ext cx="6949440" cy="777240"/>
          </a:xfrm>
          <a:prstGeom prst="roundRect">
            <a:avLst>
              <a:gd name="adj" fmla="val 17647"/>
            </a:avLst>
          </a:prstGeom>
          <a:solidFill>
            <a:srgbClr val="FFFFFF"/>
          </a:solidFill>
          <a:ln w="38100">
            <a:solidFill>
              <a:srgbClr val="9B8CFF"/>
            </a:solidFill>
            <a:prstDash val="solid"/>
          </a:ln>
        </p:spPr>
        <p:txBody>
          <a:bodyPr/>
          <a:p/>
        </p:txBody>
      </p:sp>
      <p:sp>
        <p:nvSpPr>
          <p:cNvPr id="10" name="Text 8"/>
          <p:cNvSpPr/>
          <p:nvPr/>
        </p:nvSpPr>
        <p:spPr>
          <a:xfrm>
            <a:off x="1371600" y="2651760"/>
            <a:ext cx="64008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1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👏   You clap it — count the beats</a:t>
            </a:r>
            <a:endParaRPr lang="en-US" sz="2100" dirty="0"/>
          </a:p>
        </p:txBody>
      </p:sp>
      <p:sp>
        <p:nvSpPr>
          <p:cNvPr id="11" name="Shape 9"/>
          <p:cNvSpPr/>
          <p:nvPr/>
        </p:nvSpPr>
        <p:spPr>
          <a:xfrm>
            <a:off x="1097280" y="3566160"/>
            <a:ext cx="6949440" cy="777240"/>
          </a:xfrm>
          <a:prstGeom prst="roundRect">
            <a:avLst>
              <a:gd name="adj" fmla="val 17647"/>
            </a:avLst>
          </a:prstGeom>
          <a:solidFill>
            <a:srgbClr val="241F4E"/>
          </a:solidFill>
          <a:ln w="12700">
            <a:solidFill>
              <a:srgbClr val="9B8CFF"/>
            </a:solidFill>
            <a:prstDash val="solid"/>
          </a:ln>
        </p:spPr>
        <p:txBody>
          <a:bodyPr/>
          <a:p/>
        </p:txBody>
      </p:sp>
      <p:sp>
        <p:nvSpPr>
          <p:cNvPr id="12" name="Text 10"/>
          <p:cNvSpPr/>
          <p:nvPr/>
        </p:nvSpPr>
        <p:spPr>
          <a:xfrm>
            <a:off x="1371600" y="3566160"/>
            <a:ext cx="64008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10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💬   Type:  beats + boss   (banana → 3, 2)</a:t>
            </a:r>
            <a:endParaRPr lang="en-US" sz="2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7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GAME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41248"/>
            <a:ext cx="91440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✅  3 beats — boss is #1!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0" y="1481328"/>
            <a:ext cx="9144000" cy="1417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0200" dirty="0">
                <a:solidFill>
                  <a:srgbClr val="000000"/>
                </a:solidFill>
              </a:rPr>
              <a:t>🍽️</a:t>
            </a:r>
            <a:endParaRPr lang="en-US" sz="9500" dirty="0"/>
          </a:p>
        </p:txBody>
      </p:sp>
      <p:sp>
        <p:nvSpPr>
          <p:cNvPr id="8" name="Text 6"/>
          <p:cNvSpPr/>
          <p:nvPr/>
        </p:nvSpPr>
        <p:spPr>
          <a:xfrm>
            <a:off x="0" y="347472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0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RES</a:t>
            </a:r>
            <a:pPr algn="ctr" indent="0" marL="0">
              <a:buNone/>
            </a:pPr>
            <a:r>
              <a:rPr lang="en-US" sz="44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·</a:t>
            </a:r>
            <a:pPr algn="ctr" indent="0" marL="0">
              <a:buNone/>
            </a:pPr>
            <a:r>
              <a:rPr lang="en-US" sz="44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tau</a:t>
            </a:r>
            <a:pPr algn="ctr" indent="0" marL="0">
              <a:buNone/>
            </a:pPr>
            <a:r>
              <a:rPr lang="en-US" sz="44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·</a:t>
            </a:r>
            <a:pPr algn="ctr" indent="0" marL="0">
              <a:buNone/>
            </a:pPr>
            <a:r>
              <a:rPr lang="en-US" sz="44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rant</a:t>
            </a:r>
            <a:endParaRPr lang="en-US" sz="60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7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GAME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1463040" y="868680"/>
            <a:ext cx="6217920" cy="566928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  <a:effectLst>
            <a:outerShdw sx="100000" sy="100000" kx="0" ky="0" algn="bl" rotWithShape="0" blurRad="101600" dist="38100" dir="5400000">
              <a:srgbClr val="000000">
                <a:alpha val="25000"/>
              </a:srgbClr>
            </a:outerShdw>
          </a:effectLst>
        </p:spPr>
        <p:txBody>
          <a:bodyPr/>
          <a:p/>
        </p:txBody>
      </p:sp>
      <p:sp>
        <p:nvSpPr>
          <p:cNvPr id="7" name="Text 5"/>
          <p:cNvSpPr/>
          <p:nvPr/>
        </p:nvSpPr>
        <p:spPr>
          <a:xfrm>
            <a:off x="1463040" y="868680"/>
            <a:ext cx="6217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💬  TYPE:  beats + boss   (like  3, 2)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0" y="1554480"/>
            <a:ext cx="914400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3200" dirty="0">
                <a:solidFill>
                  <a:srgbClr val="000000"/>
                </a:solidFill>
              </a:rPr>
              <a:t>📅</a:t>
            </a:r>
            <a:endParaRPr lang="en-US" sz="12500" dirty="0"/>
          </a:p>
        </p:txBody>
      </p:sp>
      <p:sp>
        <p:nvSpPr>
          <p:cNvPr id="9" name="Text 7"/>
          <p:cNvSpPr/>
          <p:nvPr/>
        </p:nvSpPr>
        <p:spPr>
          <a:xfrm>
            <a:off x="0" y="3611880"/>
            <a:ext cx="91440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appointment</a:t>
            </a:r>
            <a:endParaRPr lang="en-US" sz="50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7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GAME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41248"/>
            <a:ext cx="91440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✅  3 beats — boss is #2!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0" y="1481328"/>
            <a:ext cx="9144000" cy="1417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0200" dirty="0">
                <a:solidFill>
                  <a:srgbClr val="000000"/>
                </a:solidFill>
              </a:rPr>
              <a:t>📅</a:t>
            </a:r>
            <a:endParaRPr lang="en-US" sz="9500" dirty="0"/>
          </a:p>
        </p:txBody>
      </p:sp>
      <p:sp>
        <p:nvSpPr>
          <p:cNvPr id="8" name="Text 6"/>
          <p:cNvSpPr/>
          <p:nvPr/>
        </p:nvSpPr>
        <p:spPr>
          <a:xfrm>
            <a:off x="0" y="347472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ap</a:t>
            </a:r>
            <a:pPr algn="ctr" indent="0" marL="0">
              <a:buNone/>
            </a:pPr>
            <a:r>
              <a:rPr lang="en-US" sz="44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·</a:t>
            </a:r>
            <a:pPr algn="ctr" indent="0" marL="0">
              <a:buNone/>
            </a:pPr>
            <a:r>
              <a:rPr lang="en-US" sz="60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POINT</a:t>
            </a:r>
            <a:pPr algn="ctr" indent="0" marL="0">
              <a:buNone/>
            </a:pPr>
            <a:r>
              <a:rPr lang="en-US" sz="44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·</a:t>
            </a:r>
            <a:pPr algn="ctr" indent="0" marL="0">
              <a:buNone/>
            </a:pPr>
            <a:r>
              <a:rPr lang="en-US" sz="44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ment</a:t>
            </a:r>
            <a:endParaRPr lang="en-US" sz="44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7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GAME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1463040" y="868680"/>
            <a:ext cx="6217920" cy="566928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  <a:effectLst>
            <a:outerShdw sx="100000" sy="100000" kx="0" ky="0" algn="bl" rotWithShape="0" blurRad="101600" dist="38100" dir="5400000">
              <a:srgbClr val="000000">
                <a:alpha val="25000"/>
              </a:srgbClr>
            </a:outerShdw>
          </a:effectLst>
        </p:spPr>
        <p:txBody>
          <a:bodyPr/>
          <a:p/>
        </p:txBody>
      </p:sp>
      <p:sp>
        <p:nvSpPr>
          <p:cNvPr id="7" name="Text 5"/>
          <p:cNvSpPr/>
          <p:nvPr/>
        </p:nvSpPr>
        <p:spPr>
          <a:xfrm>
            <a:off x="1463040" y="868680"/>
            <a:ext cx="6217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💬  TYPE:  beats + boss   (like  3, 2)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0" y="1554480"/>
            <a:ext cx="914400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3200" dirty="0">
                <a:solidFill>
                  <a:srgbClr val="000000"/>
                </a:solidFill>
              </a:rPr>
              <a:t>🚨</a:t>
            </a:r>
            <a:endParaRPr lang="en-US" sz="12500" dirty="0"/>
          </a:p>
        </p:txBody>
      </p:sp>
      <p:sp>
        <p:nvSpPr>
          <p:cNvPr id="9" name="Text 7"/>
          <p:cNvSpPr/>
          <p:nvPr/>
        </p:nvSpPr>
        <p:spPr>
          <a:xfrm>
            <a:off x="0" y="3611880"/>
            <a:ext cx="91440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emergency</a:t>
            </a:r>
            <a:endParaRPr lang="en-US" sz="50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7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GAME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41248"/>
            <a:ext cx="91440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✅  4 beats — boss is #2!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0" y="1481328"/>
            <a:ext cx="9144000" cy="1417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0200" dirty="0">
                <a:solidFill>
                  <a:srgbClr val="000000"/>
                </a:solidFill>
              </a:rPr>
              <a:t>🚨</a:t>
            </a:r>
            <a:endParaRPr lang="en-US" sz="9500" dirty="0"/>
          </a:p>
        </p:txBody>
      </p:sp>
      <p:sp>
        <p:nvSpPr>
          <p:cNvPr id="8" name="Text 6"/>
          <p:cNvSpPr/>
          <p:nvPr/>
        </p:nvSpPr>
        <p:spPr>
          <a:xfrm>
            <a:off x="0" y="347472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e</a:t>
            </a:r>
            <a:pPr algn="ctr" indent="0" marL="0">
              <a:buNone/>
            </a:pPr>
            <a:r>
              <a:rPr lang="en-US" sz="44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·</a:t>
            </a:r>
            <a:pPr algn="ctr" indent="0" marL="0">
              <a:buNone/>
            </a:pPr>
            <a:r>
              <a:rPr lang="en-US" sz="60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MER</a:t>
            </a:r>
            <a:pPr algn="ctr" indent="0" marL="0">
              <a:buNone/>
            </a:pPr>
            <a:r>
              <a:rPr lang="en-US" sz="44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·</a:t>
            </a:r>
            <a:pPr algn="ctr" indent="0" marL="0">
              <a:buNone/>
            </a:pPr>
            <a:r>
              <a:rPr lang="en-US" sz="44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gen</a:t>
            </a:r>
            <a:pPr algn="ctr" indent="0" marL="0">
              <a:buNone/>
            </a:pPr>
            <a:r>
              <a:rPr lang="en-US" sz="44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·</a:t>
            </a:r>
            <a:pPr algn="ctr" indent="0" marL="0">
              <a:buNone/>
            </a:pPr>
            <a:r>
              <a:rPr lang="en-US" sz="44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cy</a:t>
            </a:r>
            <a:endParaRPr lang="en-US" sz="44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5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7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GAME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1463040" y="868680"/>
            <a:ext cx="6217920" cy="566928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  <a:effectLst>
            <a:outerShdw sx="100000" sy="100000" kx="0" ky="0" algn="bl" rotWithShape="0" blurRad="101600" dist="38100" dir="5400000">
              <a:srgbClr val="000000">
                <a:alpha val="25000"/>
              </a:srgbClr>
            </a:outerShdw>
          </a:effectLst>
        </p:spPr>
        <p:txBody>
          <a:bodyPr/>
          <a:p/>
        </p:txBody>
      </p:sp>
      <p:sp>
        <p:nvSpPr>
          <p:cNvPr id="7" name="Text 5"/>
          <p:cNvSpPr/>
          <p:nvPr/>
        </p:nvSpPr>
        <p:spPr>
          <a:xfrm>
            <a:off x="1463040" y="868680"/>
            <a:ext cx="6217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💬  TYPE:  beats + boss   (like  3, 2)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0" y="1554480"/>
            <a:ext cx="914400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3200" dirty="0">
                <a:solidFill>
                  <a:srgbClr val="000000"/>
                </a:solidFill>
              </a:rPr>
              <a:t>🌴</a:t>
            </a:r>
            <a:endParaRPr lang="en-US" sz="12500" dirty="0"/>
          </a:p>
        </p:txBody>
      </p:sp>
      <p:sp>
        <p:nvSpPr>
          <p:cNvPr id="9" name="Text 7"/>
          <p:cNvSpPr/>
          <p:nvPr/>
        </p:nvSpPr>
        <p:spPr>
          <a:xfrm>
            <a:off x="0" y="3611880"/>
            <a:ext cx="91440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California</a:t>
            </a:r>
            <a:endParaRPr lang="en-US" sz="50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6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7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GAME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41248"/>
            <a:ext cx="91440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✅  4 beats — boss is #3!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0" y="1481328"/>
            <a:ext cx="9144000" cy="1417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0200" dirty="0">
                <a:solidFill>
                  <a:srgbClr val="000000"/>
                </a:solidFill>
              </a:rPr>
              <a:t>🌴</a:t>
            </a:r>
            <a:endParaRPr lang="en-US" sz="9500" dirty="0"/>
          </a:p>
        </p:txBody>
      </p:sp>
      <p:sp>
        <p:nvSpPr>
          <p:cNvPr id="8" name="Text 6"/>
          <p:cNvSpPr/>
          <p:nvPr/>
        </p:nvSpPr>
        <p:spPr>
          <a:xfrm>
            <a:off x="0" y="347472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cal</a:t>
            </a:r>
            <a:pPr algn="ctr" indent="0" marL="0">
              <a:buNone/>
            </a:pPr>
            <a:r>
              <a:rPr lang="en-US" sz="44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·</a:t>
            </a:r>
            <a:pPr algn="ctr" indent="0" marL="0">
              <a:buNone/>
            </a:pPr>
            <a:r>
              <a:rPr lang="en-US" sz="44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i</a:t>
            </a:r>
            <a:pPr algn="ctr" indent="0" marL="0">
              <a:buNone/>
            </a:pPr>
            <a:r>
              <a:rPr lang="en-US" sz="44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·</a:t>
            </a:r>
            <a:pPr algn="ctr" indent="0" marL="0">
              <a:buNone/>
            </a:pPr>
            <a:r>
              <a:rPr lang="en-US" sz="60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FOR</a:t>
            </a:r>
            <a:pPr algn="ctr" indent="0" marL="0">
              <a:buNone/>
            </a:pPr>
            <a:r>
              <a:rPr lang="en-US" sz="44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·</a:t>
            </a:r>
            <a:pPr algn="ctr" indent="0" marL="0">
              <a:buNone/>
            </a:pPr>
            <a:r>
              <a:rPr lang="en-US" sz="44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nia</a:t>
            </a:r>
            <a:endParaRPr lang="en-US" sz="44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7">
    <p:bg>
      <p:bgPr>
        <a:solidFill>
          <a:srgbClr val="16133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31" y="338839"/>
            <a:ext cx="50213" cy="50213"/>
          </a:xfrm>
          <a:prstGeom prst="ellipse">
            <a:avLst/>
          </a:prstGeom>
          <a:solidFill>
            <a:srgbClr val="FFFFFF">
              <a:alpha val="36000"/>
            </a:srgbClr>
          </a:solidFill>
          <a:ln/>
        </p:spPr>
        <p:txBody>
          <a:bodyPr/>
          <a:p/>
        </p:txBody>
      </p:sp>
      <p:sp>
        <p:nvSpPr>
          <p:cNvPr id="3" name="Shape 1"/>
          <p:cNvSpPr/>
          <p:nvPr/>
        </p:nvSpPr>
        <p:spPr>
          <a:xfrm>
            <a:off x="6338548" y="4596426"/>
            <a:ext cx="29806" cy="29806"/>
          </a:xfrm>
          <a:prstGeom prst="ellipse">
            <a:avLst/>
          </a:prstGeom>
          <a:solidFill>
            <a:srgbClr val="FFFFFF">
              <a:alpha val="39000"/>
            </a:srgbClr>
          </a:solidFill>
          <a:ln/>
        </p:spPr>
        <p:txBody>
          <a:bodyPr/>
          <a:p/>
        </p:txBody>
      </p:sp>
      <p:sp>
        <p:nvSpPr>
          <p:cNvPr id="4" name="Shape 2"/>
          <p:cNvSpPr/>
          <p:nvPr/>
        </p:nvSpPr>
        <p:spPr>
          <a:xfrm>
            <a:off x="5697232" y="4249089"/>
            <a:ext cx="55658" cy="55658"/>
          </a:xfrm>
          <a:prstGeom prst="ellipse">
            <a:avLst/>
          </a:prstGeom>
          <a:solidFill>
            <a:srgbClr val="FFFFFF">
              <a:alpha val="45000"/>
            </a:srgbClr>
          </a:solidFill>
          <a:ln/>
        </p:spPr>
        <p:txBody>
          <a:bodyPr/>
          <a:p/>
        </p:txBody>
      </p:sp>
      <p:sp>
        <p:nvSpPr>
          <p:cNvPr id="5" name="Shape 3"/>
          <p:cNvSpPr/>
          <p:nvPr/>
        </p:nvSpPr>
        <p:spPr>
          <a:xfrm>
            <a:off x="5824571" y="4466318"/>
            <a:ext cx="45077" cy="45077"/>
          </a:xfrm>
          <a:prstGeom prst="ellipse">
            <a:avLst/>
          </a:prstGeom>
          <a:solidFill>
            <a:srgbClr val="FFFFFF">
              <a:alpha val="40000"/>
            </a:srgbClr>
          </a:solidFill>
          <a:ln/>
        </p:spPr>
        <p:txBody>
          <a:bodyPr/>
          <a:p/>
        </p:txBody>
      </p:sp>
      <p:sp>
        <p:nvSpPr>
          <p:cNvPr id="6" name="Shape 4"/>
          <p:cNvSpPr/>
          <p:nvPr/>
        </p:nvSpPr>
        <p:spPr>
          <a:xfrm>
            <a:off x="4881943" y="4178693"/>
            <a:ext cx="44344" cy="44344"/>
          </a:xfrm>
          <a:prstGeom prst="ellipse">
            <a:avLst/>
          </a:prstGeom>
          <a:solidFill>
            <a:srgbClr val="FFFFFF">
              <a:alpha val="49000"/>
            </a:srgbClr>
          </a:solidFill>
          <a:ln/>
        </p:spPr>
        <p:txBody>
          <a:bodyPr/>
          <a:p/>
        </p:txBody>
      </p:sp>
      <p:sp>
        <p:nvSpPr>
          <p:cNvPr id="7" name="Shape 5"/>
          <p:cNvSpPr/>
          <p:nvPr/>
        </p:nvSpPr>
        <p:spPr>
          <a:xfrm>
            <a:off x="8285970" y="4799971"/>
            <a:ext cx="44702" cy="44702"/>
          </a:xfrm>
          <a:prstGeom prst="ellipse">
            <a:avLst/>
          </a:prstGeom>
          <a:solidFill>
            <a:srgbClr val="FFFFFF">
              <a:alpha val="51000"/>
            </a:srgbClr>
          </a:solidFill>
          <a:ln/>
        </p:spPr>
        <p:txBody>
          <a:bodyPr/>
          <a:p/>
        </p:txBody>
      </p:sp>
      <p:sp>
        <p:nvSpPr>
          <p:cNvPr id="8" name="Shape 6"/>
          <p:cNvSpPr/>
          <p:nvPr/>
        </p:nvSpPr>
        <p:spPr>
          <a:xfrm>
            <a:off x="8547819" y="92831"/>
            <a:ext cx="57770" cy="57770"/>
          </a:xfrm>
          <a:prstGeom prst="ellipse">
            <a:avLst/>
          </a:prstGeom>
          <a:solidFill>
            <a:srgbClr val="FFFFFF">
              <a:alpha val="66000"/>
            </a:srgbClr>
          </a:solidFill>
          <a:ln/>
        </p:spPr>
        <p:txBody>
          <a:bodyPr/>
          <a:p/>
        </p:txBody>
      </p:sp>
      <p:sp>
        <p:nvSpPr>
          <p:cNvPr id="9" name="Shape 7"/>
          <p:cNvSpPr/>
          <p:nvPr/>
        </p:nvSpPr>
        <p:spPr>
          <a:xfrm>
            <a:off x="3728422" y="4840329"/>
            <a:ext cx="51356" cy="51356"/>
          </a:xfrm>
          <a:prstGeom prst="ellipse">
            <a:avLst/>
          </a:prstGeom>
          <a:solidFill>
            <a:srgbClr val="FFFFFF">
              <a:alpha val="69000"/>
            </a:srgbClr>
          </a:solidFill>
          <a:ln/>
        </p:spPr>
        <p:txBody>
          <a:bodyPr/>
          <a:p/>
        </p:txBody>
      </p:sp>
      <p:sp>
        <p:nvSpPr>
          <p:cNvPr id="10" name="Shape 8"/>
          <p:cNvSpPr/>
          <p:nvPr/>
        </p:nvSpPr>
        <p:spPr>
          <a:xfrm>
            <a:off x="7221367" y="4080535"/>
            <a:ext cx="37755" cy="37755"/>
          </a:xfrm>
          <a:prstGeom prst="ellipse">
            <a:avLst/>
          </a:prstGeom>
          <a:solidFill>
            <a:srgbClr val="FFFFFF">
              <a:alpha val="49000"/>
            </a:srgbClr>
          </a:solidFill>
          <a:ln/>
        </p:spPr>
        <p:txBody>
          <a:bodyPr/>
          <a:p/>
        </p:txBody>
      </p:sp>
      <p:sp>
        <p:nvSpPr>
          <p:cNvPr id="11" name="Shape 9"/>
          <p:cNvSpPr/>
          <p:nvPr/>
        </p:nvSpPr>
        <p:spPr>
          <a:xfrm>
            <a:off x="6211876" y="4333323"/>
            <a:ext cx="58005" cy="58005"/>
          </a:xfrm>
          <a:prstGeom prst="ellipse">
            <a:avLst/>
          </a:prstGeom>
          <a:solidFill>
            <a:srgbClr val="FFFFFF">
              <a:alpha val="49000"/>
            </a:srgbClr>
          </a:solidFill>
          <a:ln/>
        </p:spPr>
        <p:txBody>
          <a:bodyPr/>
          <a:p/>
        </p:txBody>
      </p:sp>
      <p:sp>
        <p:nvSpPr>
          <p:cNvPr id="12" name="Shape 10"/>
          <p:cNvSpPr/>
          <p:nvPr/>
        </p:nvSpPr>
        <p:spPr>
          <a:xfrm>
            <a:off x="7830977" y="640583"/>
            <a:ext cx="44985" cy="44985"/>
          </a:xfrm>
          <a:prstGeom prst="ellipse">
            <a:avLst/>
          </a:prstGeom>
          <a:solidFill>
            <a:srgbClr val="FFFFFF">
              <a:alpha val="54000"/>
            </a:srgbClr>
          </a:solidFill>
          <a:ln/>
        </p:spPr>
        <p:txBody>
          <a:bodyPr/>
          <a:p/>
        </p:txBody>
      </p:sp>
      <p:sp>
        <p:nvSpPr>
          <p:cNvPr id="13" name="Shape 11"/>
          <p:cNvSpPr/>
          <p:nvPr/>
        </p:nvSpPr>
        <p:spPr>
          <a:xfrm>
            <a:off x="1581670" y="349322"/>
            <a:ext cx="33283" cy="33283"/>
          </a:xfrm>
          <a:prstGeom prst="ellipse">
            <a:avLst/>
          </a:prstGeom>
          <a:solidFill>
            <a:srgbClr val="FFFFFF">
              <a:alpha val="64000"/>
            </a:srgbClr>
          </a:solidFill>
          <a:ln/>
        </p:spPr>
        <p:txBody>
          <a:bodyPr/>
          <a:p/>
        </p:txBody>
      </p:sp>
      <p:sp>
        <p:nvSpPr>
          <p:cNvPr id="14" name="Shape 12"/>
          <p:cNvSpPr/>
          <p:nvPr/>
        </p:nvSpPr>
        <p:spPr>
          <a:xfrm>
            <a:off x="2186287" y="4461841"/>
            <a:ext cx="40074" cy="40074"/>
          </a:xfrm>
          <a:prstGeom prst="ellipse">
            <a:avLst/>
          </a:prstGeom>
          <a:solidFill>
            <a:srgbClr val="FFFFFF">
              <a:alpha val="77000"/>
            </a:srgbClr>
          </a:solidFill>
          <a:ln/>
        </p:spPr>
        <p:txBody>
          <a:bodyPr/>
          <a:p/>
        </p:txBody>
      </p:sp>
      <p:sp>
        <p:nvSpPr>
          <p:cNvPr id="15" name="Shape 13"/>
          <p:cNvSpPr/>
          <p:nvPr/>
        </p:nvSpPr>
        <p:spPr>
          <a:xfrm>
            <a:off x="3398294" y="2036"/>
            <a:ext cx="62918" cy="62918"/>
          </a:xfrm>
          <a:prstGeom prst="ellipse">
            <a:avLst/>
          </a:prstGeom>
          <a:solidFill>
            <a:srgbClr val="FFFFFF">
              <a:alpha val="78000"/>
            </a:srgbClr>
          </a:solidFill>
          <a:ln/>
        </p:spPr>
        <p:txBody>
          <a:bodyPr/>
          <a:p/>
        </p:txBody>
      </p:sp>
      <p:sp>
        <p:nvSpPr>
          <p:cNvPr id="16" name="Shape 14"/>
          <p:cNvSpPr/>
          <p:nvPr/>
        </p:nvSpPr>
        <p:spPr>
          <a:xfrm>
            <a:off x="5136073" y="4230009"/>
            <a:ext cx="64011" cy="64011"/>
          </a:xfrm>
          <a:prstGeom prst="ellipse">
            <a:avLst/>
          </a:prstGeom>
          <a:solidFill>
            <a:srgbClr val="FFFFFF">
              <a:alpha val="24000"/>
            </a:srgbClr>
          </a:solidFill>
          <a:ln/>
        </p:spPr>
        <p:txBody>
          <a:bodyPr/>
          <a:p/>
        </p:txBody>
      </p:sp>
      <p:sp>
        <p:nvSpPr>
          <p:cNvPr id="17" name="Shape 15"/>
          <p:cNvSpPr/>
          <p:nvPr/>
        </p:nvSpPr>
        <p:spPr>
          <a:xfrm>
            <a:off x="4297610" y="4401156"/>
            <a:ext cx="71841" cy="71841"/>
          </a:xfrm>
          <a:prstGeom prst="ellipse">
            <a:avLst/>
          </a:prstGeom>
          <a:solidFill>
            <a:srgbClr val="FFFFFF">
              <a:alpha val="50000"/>
            </a:srgbClr>
          </a:solidFill>
          <a:ln/>
        </p:spPr>
        <p:txBody>
          <a:bodyPr/>
          <a:p/>
        </p:txBody>
      </p:sp>
      <p:sp>
        <p:nvSpPr>
          <p:cNvPr id="18" name="Shape 16"/>
          <p:cNvSpPr/>
          <p:nvPr/>
        </p:nvSpPr>
        <p:spPr>
          <a:xfrm>
            <a:off x="387146" y="4699271"/>
            <a:ext cx="44379" cy="44379"/>
          </a:xfrm>
          <a:prstGeom prst="ellipse">
            <a:avLst/>
          </a:prstGeom>
          <a:solidFill>
            <a:srgbClr val="FFFFFF">
              <a:alpha val="48000"/>
            </a:srgbClr>
          </a:solidFill>
          <a:ln/>
        </p:spPr>
        <p:txBody>
          <a:bodyPr/>
          <a:p/>
        </p:txBody>
      </p:sp>
      <p:sp>
        <p:nvSpPr>
          <p:cNvPr id="19" name="Shape 17"/>
          <p:cNvSpPr/>
          <p:nvPr/>
        </p:nvSpPr>
        <p:spPr>
          <a:xfrm>
            <a:off x="4820203" y="4242244"/>
            <a:ext cx="34581" cy="34581"/>
          </a:xfrm>
          <a:prstGeom prst="ellipse">
            <a:avLst/>
          </a:prstGeom>
          <a:solidFill>
            <a:srgbClr val="FFFFFF">
              <a:alpha val="44000"/>
            </a:srgbClr>
          </a:solidFill>
          <a:ln/>
        </p:spPr>
        <p:txBody>
          <a:bodyPr/>
          <a:p/>
        </p:txBody>
      </p:sp>
      <p:sp>
        <p:nvSpPr>
          <p:cNvPr id="20" name="Shape 18"/>
          <p:cNvSpPr/>
          <p:nvPr/>
        </p:nvSpPr>
        <p:spPr>
          <a:xfrm>
            <a:off x="4483162" y="4659922"/>
            <a:ext cx="33930" cy="33930"/>
          </a:xfrm>
          <a:prstGeom prst="ellipse">
            <a:avLst/>
          </a:prstGeom>
          <a:solidFill>
            <a:srgbClr val="FFFFFF">
              <a:alpha val="55000"/>
            </a:srgbClr>
          </a:solidFill>
          <a:ln/>
        </p:spPr>
        <p:txBody>
          <a:bodyPr/>
          <a:p/>
        </p:txBody>
      </p:sp>
      <p:sp>
        <p:nvSpPr>
          <p:cNvPr id="21" name="Shape 19"/>
          <p:cNvSpPr/>
          <p:nvPr/>
        </p:nvSpPr>
        <p:spPr>
          <a:xfrm>
            <a:off x="6264216" y="634278"/>
            <a:ext cx="55776" cy="55776"/>
          </a:xfrm>
          <a:prstGeom prst="ellipse">
            <a:avLst/>
          </a:prstGeom>
          <a:solidFill>
            <a:srgbClr val="FFFFFF">
              <a:alpha val="62000"/>
            </a:srgbClr>
          </a:solidFill>
          <a:ln/>
        </p:spPr>
        <p:txBody>
          <a:bodyPr/>
          <a:p/>
        </p:txBody>
      </p:sp>
      <p:sp>
        <p:nvSpPr>
          <p:cNvPr id="22" name="Shape 20"/>
          <p:cNvSpPr/>
          <p:nvPr/>
        </p:nvSpPr>
        <p:spPr>
          <a:xfrm>
            <a:off x="2762620" y="654126"/>
            <a:ext cx="48572" cy="48572"/>
          </a:xfrm>
          <a:prstGeom prst="ellipse">
            <a:avLst/>
          </a:prstGeom>
          <a:solidFill>
            <a:srgbClr val="FFFFFF">
              <a:alpha val="47000"/>
            </a:srgbClr>
          </a:solidFill>
          <a:ln/>
        </p:spPr>
        <p:txBody>
          <a:bodyPr/>
          <a:p/>
        </p:txBody>
      </p:sp>
      <p:sp>
        <p:nvSpPr>
          <p:cNvPr id="23" name="Shape 21"/>
          <p:cNvSpPr/>
          <p:nvPr/>
        </p:nvSpPr>
        <p:spPr>
          <a:xfrm>
            <a:off x="6307707" y="4310244"/>
            <a:ext cx="37158" cy="37158"/>
          </a:xfrm>
          <a:prstGeom prst="ellipse">
            <a:avLst/>
          </a:prstGeom>
          <a:solidFill>
            <a:srgbClr val="FFFFFF">
              <a:alpha val="73000"/>
            </a:srgbClr>
          </a:solidFill>
          <a:ln/>
        </p:spPr>
        <p:txBody>
          <a:bodyPr/>
          <a:p/>
        </p:txBody>
      </p:sp>
      <p:sp>
        <p:nvSpPr>
          <p:cNvPr id="24" name="Shape 22"/>
          <p:cNvSpPr/>
          <p:nvPr/>
        </p:nvSpPr>
        <p:spPr>
          <a:xfrm>
            <a:off x="899702" y="4399305"/>
            <a:ext cx="69567" cy="69567"/>
          </a:xfrm>
          <a:prstGeom prst="ellipse">
            <a:avLst/>
          </a:prstGeom>
          <a:solidFill>
            <a:srgbClr val="FFFFFF">
              <a:alpha val="31000"/>
            </a:srgbClr>
          </a:solidFill>
          <a:ln/>
        </p:spPr>
        <p:txBody>
          <a:bodyPr/>
          <a:p/>
        </p:txBody>
      </p:sp>
      <p:sp>
        <p:nvSpPr>
          <p:cNvPr id="25" name="Shape 23"/>
          <p:cNvSpPr/>
          <p:nvPr/>
        </p:nvSpPr>
        <p:spPr>
          <a:xfrm>
            <a:off x="6148693" y="4831138"/>
            <a:ext cx="35801" cy="35801"/>
          </a:xfrm>
          <a:prstGeom prst="ellipse">
            <a:avLst/>
          </a:prstGeom>
          <a:solidFill>
            <a:srgbClr val="FFFFFF">
              <a:alpha val="28000"/>
            </a:srgbClr>
          </a:solidFill>
          <a:ln/>
        </p:spPr>
        <p:txBody>
          <a:bodyPr/>
          <a:p/>
        </p:txBody>
      </p:sp>
      <p:sp>
        <p:nvSpPr>
          <p:cNvPr id="26" name="Shape 24"/>
          <p:cNvSpPr/>
          <p:nvPr/>
        </p:nvSpPr>
        <p:spPr>
          <a:xfrm>
            <a:off x="6661283" y="379432"/>
            <a:ext cx="67336" cy="67336"/>
          </a:xfrm>
          <a:prstGeom prst="ellipse">
            <a:avLst/>
          </a:prstGeom>
          <a:solidFill>
            <a:srgbClr val="FFFFFF">
              <a:alpha val="43000"/>
            </a:srgbClr>
          </a:solidFill>
          <a:ln/>
        </p:spPr>
        <p:txBody>
          <a:bodyPr/>
          <a:p/>
        </p:txBody>
      </p:sp>
      <p:sp>
        <p:nvSpPr>
          <p:cNvPr id="27" name="Shape 25"/>
          <p:cNvSpPr/>
          <p:nvPr/>
        </p:nvSpPr>
        <p:spPr>
          <a:xfrm>
            <a:off x="8198555" y="507642"/>
            <a:ext cx="72296" cy="72296"/>
          </a:xfrm>
          <a:prstGeom prst="ellipse">
            <a:avLst/>
          </a:prstGeom>
          <a:solidFill>
            <a:srgbClr val="FFFFFF">
              <a:alpha val="37000"/>
            </a:srgbClr>
          </a:solidFill>
          <a:ln/>
        </p:spPr>
        <p:txBody>
          <a:bodyPr/>
          <a:p/>
        </p:txBody>
      </p:sp>
      <p:sp>
        <p:nvSpPr>
          <p:cNvPr id="28" name="Shape 26"/>
          <p:cNvSpPr/>
          <p:nvPr/>
        </p:nvSpPr>
        <p:spPr>
          <a:xfrm>
            <a:off x="1950765" y="4491341"/>
            <a:ext cx="65129" cy="65129"/>
          </a:xfrm>
          <a:prstGeom prst="ellipse">
            <a:avLst/>
          </a:prstGeom>
          <a:solidFill>
            <a:srgbClr val="FFFFFF">
              <a:alpha val="57000"/>
            </a:srgbClr>
          </a:solidFill>
          <a:ln/>
        </p:spPr>
        <p:txBody>
          <a:bodyPr/>
          <a:p/>
        </p:txBody>
      </p:sp>
      <p:sp>
        <p:nvSpPr>
          <p:cNvPr id="29" name="Shape 27"/>
          <p:cNvSpPr/>
          <p:nvPr/>
        </p:nvSpPr>
        <p:spPr>
          <a:xfrm>
            <a:off x="34921" y="4245106"/>
            <a:ext cx="43026" cy="43026"/>
          </a:xfrm>
          <a:prstGeom prst="ellipse">
            <a:avLst/>
          </a:prstGeom>
          <a:solidFill>
            <a:srgbClr val="FFFFFF">
              <a:alpha val="70000"/>
            </a:srgbClr>
          </a:solidFill>
          <a:ln/>
        </p:spPr>
        <p:txBody>
          <a:bodyPr/>
          <a:p/>
        </p:txBody>
      </p:sp>
      <p:sp>
        <p:nvSpPr>
          <p:cNvPr id="30" name="Shape 28"/>
          <p:cNvSpPr/>
          <p:nvPr/>
        </p:nvSpPr>
        <p:spPr>
          <a:xfrm>
            <a:off x="7209700" y="4155697"/>
            <a:ext cx="60911" cy="60911"/>
          </a:xfrm>
          <a:prstGeom prst="ellipse">
            <a:avLst/>
          </a:prstGeom>
          <a:solidFill>
            <a:srgbClr val="FFFFFF">
              <a:alpha val="22000"/>
            </a:srgbClr>
          </a:solidFill>
          <a:ln/>
        </p:spPr>
        <p:txBody>
          <a:bodyPr/>
          <a:p/>
        </p:txBody>
      </p:sp>
      <p:sp>
        <p:nvSpPr>
          <p:cNvPr id="31" name="Shape 29"/>
          <p:cNvSpPr/>
          <p:nvPr/>
        </p:nvSpPr>
        <p:spPr>
          <a:xfrm>
            <a:off x="1536631" y="332280"/>
            <a:ext cx="58708" cy="58708"/>
          </a:xfrm>
          <a:prstGeom prst="ellipse">
            <a:avLst/>
          </a:prstGeom>
          <a:solidFill>
            <a:srgbClr val="FFFFFF">
              <a:alpha val="65000"/>
            </a:srgbClr>
          </a:solidFill>
          <a:ln/>
        </p:spPr>
        <p:txBody>
          <a:bodyPr/>
          <a:p/>
        </p:txBody>
      </p:sp>
      <p:sp>
        <p:nvSpPr>
          <p:cNvPr id="32" name="Text 30"/>
          <p:cNvSpPr/>
          <p:nvPr/>
        </p:nvSpPr>
        <p:spPr>
          <a:xfrm>
            <a:off x="0" y="2011680"/>
            <a:ext cx="91440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40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🏆  Cal·i·FOR·nia — you live in a 4-beat state!</a:t>
            </a:r>
            <a:endParaRPr lang="en-US" sz="3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7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GAME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1463040" y="868680"/>
            <a:ext cx="6217920" cy="566928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  <a:effectLst>
            <a:outerShdw sx="100000" sy="100000" kx="0" ky="0" algn="bl" rotWithShape="0" blurRad="101600" dist="38100" dir="5400000">
              <a:srgbClr val="000000">
                <a:alpha val="25000"/>
              </a:srgbClr>
            </a:outerShdw>
          </a:effectLst>
        </p:spPr>
        <p:txBody>
          <a:bodyPr/>
          <a:p/>
        </p:txBody>
      </p:sp>
      <p:sp>
        <p:nvSpPr>
          <p:cNvPr id="7" name="Text 5"/>
          <p:cNvSpPr/>
          <p:nvPr/>
        </p:nvSpPr>
        <p:spPr>
          <a:xfrm>
            <a:off x="1463040" y="868680"/>
            <a:ext cx="6217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💬  TYPE:  beats + boss   (like  3, 2)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0" y="1554480"/>
            <a:ext cx="914400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3200" dirty="0">
                <a:solidFill>
                  <a:srgbClr val="000000"/>
                </a:solidFill>
              </a:rPr>
              <a:t>🍌</a:t>
            </a:r>
            <a:endParaRPr lang="en-US" sz="12500" dirty="0"/>
          </a:p>
        </p:txBody>
      </p:sp>
      <p:sp>
        <p:nvSpPr>
          <p:cNvPr id="9" name="Text 7"/>
          <p:cNvSpPr/>
          <p:nvPr/>
        </p:nvSpPr>
        <p:spPr>
          <a:xfrm>
            <a:off x="0" y="3611880"/>
            <a:ext cx="91440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banana</a:t>
            </a:r>
            <a:endParaRPr lang="en-US" sz="5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7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GAME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41248"/>
            <a:ext cx="91440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✅  3 beats — boss is #2!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0" y="1481328"/>
            <a:ext cx="9144000" cy="1417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0200" dirty="0">
                <a:solidFill>
                  <a:srgbClr val="000000"/>
                </a:solidFill>
              </a:rPr>
              <a:t>🍌</a:t>
            </a:r>
            <a:endParaRPr lang="en-US" sz="9500" dirty="0"/>
          </a:p>
        </p:txBody>
      </p:sp>
      <p:sp>
        <p:nvSpPr>
          <p:cNvPr id="8" name="Text 6"/>
          <p:cNvSpPr/>
          <p:nvPr/>
        </p:nvSpPr>
        <p:spPr>
          <a:xfrm>
            <a:off x="0" y="347472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ba</a:t>
            </a:r>
            <a:pPr algn="ctr" indent="0" marL="0">
              <a:buNone/>
            </a:pPr>
            <a:r>
              <a:rPr lang="en-US" sz="44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·</a:t>
            </a:r>
            <a:pPr algn="ctr" indent="0" marL="0">
              <a:buNone/>
            </a:pPr>
            <a:r>
              <a:rPr lang="en-US" sz="60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NAN</a:t>
            </a:r>
            <a:pPr algn="ctr" indent="0" marL="0">
              <a:buNone/>
            </a:pPr>
            <a:r>
              <a:rPr lang="en-US" sz="44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·</a:t>
            </a:r>
            <a:pPr algn="ctr" indent="0" marL="0">
              <a:buNone/>
            </a:pPr>
            <a:r>
              <a:rPr lang="en-US" sz="44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a</a:t>
            </a:r>
            <a:endParaRPr lang="en-US" sz="4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7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GAME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1463040" y="868680"/>
            <a:ext cx="6217920" cy="566928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  <a:effectLst>
            <a:outerShdw sx="100000" sy="100000" kx="0" ky="0" algn="bl" rotWithShape="0" blurRad="101600" dist="38100" dir="5400000">
              <a:srgbClr val="000000">
                <a:alpha val="25000"/>
              </a:srgbClr>
            </a:outerShdw>
          </a:effectLst>
        </p:spPr>
        <p:txBody>
          <a:bodyPr/>
          <a:p/>
        </p:txBody>
      </p:sp>
      <p:sp>
        <p:nvSpPr>
          <p:cNvPr id="7" name="Text 5"/>
          <p:cNvSpPr/>
          <p:nvPr/>
        </p:nvSpPr>
        <p:spPr>
          <a:xfrm>
            <a:off x="1463040" y="868680"/>
            <a:ext cx="6217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💬  TYPE:  beats + boss   (like  3, 2)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0" y="1554480"/>
            <a:ext cx="914400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3200" dirty="0">
                <a:solidFill>
                  <a:srgbClr val="000000"/>
                </a:solidFill>
              </a:rPr>
              <a:t>👨‍👩‍👧</a:t>
            </a:r>
            <a:endParaRPr lang="en-US" sz="12500" dirty="0"/>
          </a:p>
        </p:txBody>
      </p:sp>
      <p:sp>
        <p:nvSpPr>
          <p:cNvPr id="9" name="Text 7"/>
          <p:cNvSpPr/>
          <p:nvPr/>
        </p:nvSpPr>
        <p:spPr>
          <a:xfrm>
            <a:off x="0" y="3611880"/>
            <a:ext cx="91440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family</a:t>
            </a:r>
            <a:endParaRPr lang="en-US" sz="5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7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GAME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41248"/>
            <a:ext cx="91440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✅  3 beats — boss is #1!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0" y="1481328"/>
            <a:ext cx="9144000" cy="1417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0200" dirty="0">
                <a:solidFill>
                  <a:srgbClr val="000000"/>
                </a:solidFill>
              </a:rPr>
              <a:t>👨‍👩‍👧</a:t>
            </a:r>
            <a:endParaRPr lang="en-US" sz="9500" dirty="0"/>
          </a:p>
        </p:txBody>
      </p:sp>
      <p:sp>
        <p:nvSpPr>
          <p:cNvPr id="8" name="Text 6"/>
          <p:cNvSpPr/>
          <p:nvPr/>
        </p:nvSpPr>
        <p:spPr>
          <a:xfrm>
            <a:off x="0" y="347472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0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FAM</a:t>
            </a:r>
            <a:pPr algn="ctr" indent="0" marL="0">
              <a:buNone/>
            </a:pPr>
            <a:r>
              <a:rPr lang="en-US" sz="44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·</a:t>
            </a:r>
            <a:pPr algn="ctr" indent="0" marL="0">
              <a:buNone/>
            </a:pPr>
            <a:r>
              <a:rPr lang="en-US" sz="44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i</a:t>
            </a:r>
            <a:pPr algn="ctr" indent="0" marL="0">
              <a:buNone/>
            </a:pPr>
            <a:r>
              <a:rPr lang="en-US" sz="44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·</a:t>
            </a:r>
            <a:pPr algn="ctr" indent="0" marL="0">
              <a:buNone/>
            </a:pPr>
            <a:r>
              <a:rPr lang="en-US" sz="44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ly</a:t>
            </a:r>
            <a:endParaRPr lang="en-US" sz="6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7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GAME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1463040" y="868680"/>
            <a:ext cx="6217920" cy="566928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  <a:effectLst>
            <a:outerShdw sx="100000" sy="100000" kx="0" ky="0" algn="bl" rotWithShape="0" blurRad="101600" dist="38100" dir="5400000">
              <a:srgbClr val="000000">
                <a:alpha val="25000"/>
              </a:srgbClr>
            </a:outerShdw>
          </a:effectLst>
        </p:spPr>
        <p:txBody>
          <a:bodyPr/>
          <a:p/>
        </p:txBody>
      </p:sp>
      <p:sp>
        <p:nvSpPr>
          <p:cNvPr id="7" name="Text 5"/>
          <p:cNvSpPr/>
          <p:nvPr/>
        </p:nvSpPr>
        <p:spPr>
          <a:xfrm>
            <a:off x="1463040" y="868680"/>
            <a:ext cx="6217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💬  TYPE:  beats + boss   (like  3, 2)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0" y="1554480"/>
            <a:ext cx="914400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3200" dirty="0">
                <a:solidFill>
                  <a:srgbClr val="000000"/>
                </a:solidFill>
              </a:rPr>
              <a:t>💻</a:t>
            </a:r>
            <a:endParaRPr lang="en-US" sz="12500" dirty="0"/>
          </a:p>
        </p:txBody>
      </p:sp>
      <p:sp>
        <p:nvSpPr>
          <p:cNvPr id="9" name="Text 7"/>
          <p:cNvSpPr/>
          <p:nvPr/>
        </p:nvSpPr>
        <p:spPr>
          <a:xfrm>
            <a:off x="0" y="3611880"/>
            <a:ext cx="91440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computer</a:t>
            </a:r>
            <a:endParaRPr lang="en-US" sz="5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7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GAME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41248"/>
            <a:ext cx="91440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✅  3 beats — boss is #2!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0" y="1481328"/>
            <a:ext cx="9144000" cy="1417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0200" dirty="0">
                <a:solidFill>
                  <a:srgbClr val="000000"/>
                </a:solidFill>
              </a:rPr>
              <a:t>💻</a:t>
            </a:r>
            <a:endParaRPr lang="en-US" sz="9500" dirty="0"/>
          </a:p>
        </p:txBody>
      </p:sp>
      <p:sp>
        <p:nvSpPr>
          <p:cNvPr id="8" name="Text 6"/>
          <p:cNvSpPr/>
          <p:nvPr/>
        </p:nvSpPr>
        <p:spPr>
          <a:xfrm>
            <a:off x="0" y="347472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com</a:t>
            </a:r>
            <a:pPr algn="ctr" indent="0" marL="0">
              <a:buNone/>
            </a:pPr>
            <a:r>
              <a:rPr lang="en-US" sz="44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·</a:t>
            </a:r>
            <a:pPr algn="ctr" indent="0" marL="0">
              <a:buNone/>
            </a:pPr>
            <a:r>
              <a:rPr lang="en-US" sz="60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PUT</a:t>
            </a:r>
            <a:pPr algn="ctr" indent="0" marL="0">
              <a:buNone/>
            </a:pPr>
            <a:r>
              <a:rPr lang="en-US" sz="44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·</a:t>
            </a:r>
            <a:pPr algn="ctr" indent="0" marL="0">
              <a:buNone/>
            </a:pPr>
            <a:r>
              <a:rPr lang="en-US" sz="44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er</a:t>
            </a:r>
            <a:endParaRPr lang="en-US" sz="4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7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GAME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1463040" y="868680"/>
            <a:ext cx="6217920" cy="566928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  <a:effectLst>
            <a:outerShdw sx="100000" sy="100000" kx="0" ky="0" algn="bl" rotWithShape="0" blurRad="101600" dist="38100" dir="5400000">
              <a:srgbClr val="000000">
                <a:alpha val="25000"/>
              </a:srgbClr>
            </a:outerShdw>
          </a:effectLst>
        </p:spPr>
        <p:txBody>
          <a:bodyPr/>
          <a:p/>
        </p:txBody>
      </p:sp>
      <p:sp>
        <p:nvSpPr>
          <p:cNvPr id="7" name="Text 5"/>
          <p:cNvSpPr/>
          <p:nvPr/>
        </p:nvSpPr>
        <p:spPr>
          <a:xfrm>
            <a:off x="1463040" y="868680"/>
            <a:ext cx="6217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💬  TYPE:  beats + boss   (like  3, 2)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0" y="1554480"/>
            <a:ext cx="914400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3200" dirty="0">
                <a:solidFill>
                  <a:srgbClr val="000000"/>
                </a:solidFill>
              </a:rPr>
              <a:t>📱</a:t>
            </a:r>
            <a:endParaRPr lang="en-US" sz="12500" dirty="0"/>
          </a:p>
        </p:txBody>
      </p:sp>
      <p:sp>
        <p:nvSpPr>
          <p:cNvPr id="9" name="Text 7"/>
          <p:cNvSpPr/>
          <p:nvPr/>
        </p:nvSpPr>
        <p:spPr>
          <a:xfrm>
            <a:off x="0" y="3611880"/>
            <a:ext cx="91440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telephone</a:t>
            </a:r>
            <a:endParaRPr lang="en-US" sz="5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27</Slides>
  <Notes>27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Murray Cohen</dc:creator>
  <cp:lastModifiedBy>Murray Cohen</cp:lastModifiedBy>
  <cp:revision>1</cp:revision>
  <dcterms:created xsi:type="dcterms:W3CDTF">2026-06-13T00:06:44Z</dcterms:created>
  <dcterms:modified xsi:type="dcterms:W3CDTF">2026-06-13T00:06:44Z</dcterms:modified>
</cp:coreProperties>
</file>