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media/media1.m4a" ContentType="audio/mp4"/>
  <Override PartName="/ppt/media/media10.m4a" ContentType="audio/mp4"/>
  <Override PartName="/ppt/media/media11.m4a" ContentType="audio/mp4"/>
  <Override PartName="/ppt/media/media12.m4a" ContentType="audio/mp4"/>
  <Override PartName="/ppt/media/media13.m4a" ContentType="audio/mp4"/>
  <Override PartName="/ppt/media/media14.m4a" ContentType="audio/mp4"/>
  <Override PartName="/ppt/media/media15.m4a" ContentType="audio/mp4"/>
  <Override PartName="/ppt/media/media16.m4a" ContentType="audio/mp4"/>
  <Override PartName="/ppt/media/media17.m4a" ContentType="audio/mp4"/>
  <Override PartName="/ppt/media/media18.m4a" ContentType="audio/mp4"/>
  <Override PartName="/ppt/media/media19.m4a" ContentType="audio/mp4"/>
  <Override PartName="/ppt/media/media2.m4a" ContentType="audio/mp4"/>
  <Override PartName="/ppt/media/media20.m4a" ContentType="audio/mp4"/>
  <Override PartName="/ppt/media/media21.m4a" ContentType="audio/mp4"/>
  <Override PartName="/ppt/media/media22.m4a" ContentType="audio/mp4"/>
  <Override PartName="/ppt/media/media23.m4a" ContentType="audio/mp4"/>
  <Override PartName="/ppt/media/media24.m4a" ContentType="audio/mp4"/>
  <Override PartName="/ppt/media/media3.m4a" ContentType="audio/mp4"/>
  <Override PartName="/ppt/media/media4.m4a" ContentType="audio/mp4"/>
  <Override PartName="/ppt/media/media5.m4a" ContentType="audio/mp4"/>
  <Override PartName="/ppt/media/media6.m4a" ContentType="audio/mp4"/>
  <Override PartName="/ppt/media/media7.m4a" ContentType="audio/mp4"/>
  <Override PartName="/ppt/media/media8.m4a" ContentType="audio/mp4"/>
  <Override PartName="/ppt/media/media9.m4a" ContentType="audio/mp4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7"/>
  </p:notesMasterIdLst>
  <p:sldIdLst>
    <p:sldId id="281" r:id="rId2"/>
    <p:sldId id="282" r:id="rId32"/>
    <p:sldId id="258" r:id="rId3"/>
    <p:sldId id="257" r:id="rId4"/>
    <p:sldId id="260" r:id="rId5"/>
    <p:sldId id="259" r:id="rId6"/>
    <p:sldId id="262" r:id="rId7"/>
    <p:sldId id="261" r:id="rId8"/>
    <p:sldId id="264" r:id="rId9"/>
    <p:sldId id="263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4420"/>
    <p:restoredTop sz="94726"/>
  </p:normalViewPr>
  <p:slideViewPr>
    <p:cSldViewPr snapToGrid="0" snapToObjects="1">
      <p:cViewPr varScale="1">
        <p:scale>
          <a:sx n="120" d="100"/>
          <a:sy n="120" d="100"/>
        </p:scale>
        <p:origin x="1376" y="1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notesMaster" Target="notesMasters/notesMaster1.xml"/><Relationship Id="rId28" Type="http://schemas.openxmlformats.org/officeDocument/2006/relationships/presProps" Target="presProps.xml"/><Relationship Id="rId29" Type="http://schemas.openxmlformats.org/officeDocument/2006/relationships/viewProps" Target="viewProps.xml"/><Relationship Id="rId30" Type="http://schemas.openxmlformats.org/officeDocument/2006/relationships/theme" Target="theme/theme1.xml"/><Relationship Id="rId31" Type="http://schemas.openxmlformats.org/officeDocument/2006/relationships/tableStyles" Target="tableStyles.xml"/><Relationship Id="rId32" Type="http://schemas.openxmlformats.org/officeDocument/2006/relationships/slide" Target="slides/slide26.xml"/></Relationships>
</file>

<file path=ppt/notesMasters/_rels/notesMaster1.xml.rels><?xml version='1.0' encoding='UTF-8' standalone='yes'?>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312467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2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3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4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5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6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7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18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19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2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0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21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1.xml"/></Relationships>
</file>

<file path=ppt/notesSlides/_rels/notesSlide22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2.xml"/></Relationships>
</file>

<file path=ppt/notesSlides/_rels/notesSlide23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3.xml"/></Relationships>
</file>

<file path=ppt/notesSlides/_rels/notesSlide24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4.xml"/></Relationships>
</file>

<file path=ppt/notesSlides/_rels/notesSlide25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6.xml"/></Relationships>
</file>

<file path=ppt/notesSlides/_rels/notesSlide3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ORIGINAL SLIDE-1 TEXT (moved to notes):</a:t>
            </a:r>
          </a:p>
          <a:p>
            <a:r>
              <a:t>Voiced vs Unvoiced </a:t>
            </a:r>
            <a:br/>
            <a:r>
              <a:t>th </a:t>
            </a:r>
            <a:br/>
            <a:r>
              <a:t>Minimal Pairs</a:t>
            </a:r>
          </a:p>
          <a:p>
            <a:r>
              <a:t>👉 “Usas tu voz. Puedes sentir la vibración en tu garganta.”</a:t>
            </a:r>
            <a:br/>
            <a:r>
              <a:t>👉 “No usas tu voz. Solo aire. No hay vibración.</a:t>
            </a:r>
          </a:p>
          <a:p>
            <a:r>
              <a:t>👉 «با صداست. گلویتان می‌لرزد.»</a:t>
            </a:r>
          </a:p>
          <a:p>
            <a:r>
              <a:t>👉 «بی‌صداست. فقط هواست. گلویتان نمی‌لرزد.»</a:t>
            </a:r>
          </a:p>
          <a:p>
            <a:r>
              <a:t>👉 “Ти використовуєш голос. Горло вібрує.”</a:t>
            </a:r>
          </a:p>
          <a:p>
            <a:r>
              <a:t>👉 “Без голосу. Тільки повітря. Горло не вібрує.”</a:t>
            </a:r>
          </a:p>
          <a:p>
            <a:r>
              <a:t>👉 “Ты используешь голос. Горло вибрирует.”</a:t>
            </a:r>
          </a:p>
          <a:p>
            <a:r>
              <a:t>👉 “Без голоса. Только воздух. Горло не вибрирует.”</a:t>
            </a:r>
          </a:p>
          <a:p>
            <a:endParaRPr/>
          </a:p>
          <a:p>
            <a:r>
              <a:t>Per pair: model with tongue VISIBLY out (camera close-up). Voiced th (this, then) = throat buzzes; voiceless (thin, think) = no buzz. Hand on throat. Say one word, students type 1 or 2 in chat, reveal, choral x2. Spanish support from the original deck is in the slides.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Per pair: model with tongue VISIBLY out (camera close-up). Voiced th (this, then) = throat buzzes; voiceless (thin, think) = no buzz. Hand on throat. Say one word, students type 1 or 2 in chat, reveal, choral x2. Spanish support from the original deck is in the slides.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Per pair: model with tongue VISIBLY out (camera close-up). Voiced th (this, then) = throat buzzes; voiceless (thin, think) = no buzz. Hand on throat. Say one word, students type 1 or 2 in chat, reveal, choral x2. Spanish support from the original deck is in the slides.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Per pair: model with tongue VISIBLY out (camera close-up). Voiced th (this, then) = throat buzzes; voiceless (thin, think) = no buzz. Hand on throat. Say one word, students type 1 or 2 in chat, reveal, choral x2. Spanish support from the original deck is in the slides.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Per pair: model with tongue VISIBLY out (camera close-up). Voiced th (this, then) = throat buzzes; voiceless (thin, think) = no buzz. Hand on throat. Say one word, students type 1 or 2 in chat, reveal, choral x2. Spanish support from the original deck is in the slides.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Per pair: model with tongue VISIBLY out (camera close-up). Voiced th (this, then) = throat buzzes; voiceless (thin, think) = no buzz. Hand on throat. Say one word, students type 1 or 2 in chat, reveal, choral x2. Spanish support from the original deck is in the slides.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Per pair: model with tongue VISIBLY out (camera close-up). Voiced th (this, then) = throat buzzes; voiceless (thin, think) = no buzz. Hand on throat. Say one word, students type 1 or 2 in chat, reveal, choral x2. Spanish support from the original deck is in the slides.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Per pair: model with tongue VISIBLY out (camera close-up). Voiced th (this, then) = throat buzzes; voiceless (thin, think) = no buzz. Hand on throat. Say one word, students type 1 or 2 in chat, reveal, choral x2. Spanish support from the original deck is in the slides.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Per pair: model with tongue VISIBLY out (camera close-up). Voiced th (this, then) = throat buzzes; voiceless (thin, think) = no buzz. Hand on throat. Say one word, students type 1 or 2 in chat, reveal, choral x2. Spanish support from the original deck is in the slides.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Per pair: model with tongue VISIBLY out (camera close-up). Voiced th (this, then) = throat buzzes; voiceless (thin, think) = no buzz. Hand on throat. Say one word, students type 1 or 2 in chat, reveal, choral x2. Spanish support from the original deck is in the slides.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Per pair: model with tongue VISIBLY out (camera close-up). Voiced th (this, then) = throat buzzes; voiceless (thin, think) = no buzz. Hand on throat. Say one word, students type 1 or 2 in chat, reveal, choral x2. Spanish support from the original deck is in the slides.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Per pair: model with tongue VISIBLY out (camera close-up). Voiced th (this, then) = throat buzzes; voiceless (thin, think) = no buzz. Hand on throat. Say one word, students type 1 or 2 in chat, reveal, choral x2. Spanish support from the original deck is in the slides.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Per pair: model with tongue VISIBLY out (camera close-up). Voiced th (this, then) = throat buzzes; voiceless (thin, think) = no buzz. Hand on throat. Say one word, students type 1 or 2 in chat, reveal, choral x2. Spanish support from the original deck is in the slides.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Per pair: model with tongue VISIBLY out (camera close-up). Voiced th (this, then) = throat buzzes; voiceless (thin, think) = no buzz. Hand on throat. Say one word, students type 1 or 2 in chat, reveal, choral x2. Spanish support from the original deck is in the slides.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Per pair: model with tongue VISIBLY out (camera close-up). Voiced th (this, then) = throat buzzes; voiceless (thin, think) = no buzz. Hand on throat. Say one word, students type 1 or 2 in chat, reveal, choral x2. Spanish support from the original deck is in the slides.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Per pair: model with tongue VISIBLY out (camera close-up). Voiced th (this, then) = throat buzzes; voiceless (thin, think) = no buzz. Hand on throat. Say one word, students type 1 or 2 in chat, reveal, choral x2. Spanish support from the original deck is in the slides.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Per pair: model with tongue VISIBLY out (camera close-up). Voiced th (this, then) = throat buzzes; voiceless (thin, think) = no buzz. Hand on throat. Say one word, students type 1 or 2 in chat, reveal, choral x2. Spanish support from the original deck is in the slides.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Notes Placeholder 99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DIAGRAM (Murray's request): voiced vs voiceless, back from Day 5's throat trick. Everyone hand-on-throat: bzzzz (shakes) vs ssss (quiet). Punchline: TH comes in BOTH flavors — 'this' buzzes, 'think' doesn't. Same tongue position; the throat decides. This concept powers the whole TH deck.</a:t>
            </a: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Per pair: model with tongue VISIBLY out (camera close-up). Voiced th (this, then) = throat buzzes; voiceless (thin, think) = no buzz. Hand on throat. Say one word, students type 1 or 2 in chat, reveal, choral x2. Spanish support from the original deck is in the slides.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Per pair: model with tongue VISIBLY out (camera close-up). Voiced th (this, then) = throat buzzes; voiceless (thin, think) = no buzz. Hand on throat. Say one word, students type 1 or 2 in chat, reveal, choral x2. Spanish support from the original deck is in the slides.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Per pair: model with tongue VISIBLY out (camera close-up). Voiced th (this, then) = throat buzzes; voiceless (thin, think) = no buzz. Hand on throat. Say one word, students type 1 or 2 in chat, reveal, choral x2. Spanish support from the original deck is in the slides.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Per pair: model with tongue VISIBLY out (camera close-up). Voiced th (this, then) = throat buzzes; voiceless (thin, think) = no buzz. Hand on throat. Say one word, students type 1 or 2 in chat, reveal, choral x2. Spanish support from the original deck is in the slides.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Per pair: model with tongue VISIBLY out (camera close-up). Voiced th (this, then) = throat buzzes; voiceless (thin, think) = no buzz. Hand on throat. Say one word, students type 1 or 2 in chat, reveal, choral x2. Spanish support from the original deck is in the slides.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Per pair: model with tongue VISIBLY out (camera close-up). Voiced th (this, then) = throat buzzes; voiceless (thin, think) = no buzz. Hand on throat. Say one word, students type 1 or 2 in chat, reveal, choral x2. Spanish support from the original deck is in the slides.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Per pair: model with tongue VISIBLY out (camera close-up). Voiced th (this, then) = throat buzzes; voiceless (thin, think) = no buzz. Hand on throat. Say one word, students type 1 or 2 in chat, reveal, choral x2. Spanish support from the original deck is in the slides.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6/12/26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6/12/26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6/12/26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6/12/26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6/12/26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6/12/26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6/12/26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6/12/26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6/12/26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6/12/26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6/12/26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6/12/26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.xml"/></Relationships>
</file>

<file path=ppt/slides/_rels/slide10.xml.rels><?xml version='1.0' encoding='UTF-8' standalone='yes'?>
<Relationships xmlns="http://schemas.openxmlformats.org/package/2006/relationships"><Relationship Id="rId1" Type="http://schemas.microsoft.com/office/2007/relationships/media" Target="../media/media9.m4a"/><Relationship Id="rId2" Type="http://schemas.openxmlformats.org/officeDocument/2006/relationships/audio" Target="../media/media9.m4a"/><Relationship Id="rId3" Type="http://schemas.microsoft.com/office/2007/relationships/media" Target="../media/media10.m4a"/><Relationship Id="rId4" Type="http://schemas.openxmlformats.org/officeDocument/2006/relationships/audio" Target="../media/media10.m4a"/><Relationship Id="rId5" Type="http://schemas.openxmlformats.org/officeDocument/2006/relationships/slideLayout" Target="../slideLayouts/slideLayout7.xml"/><Relationship Id="rId6" Type="http://schemas.openxmlformats.org/officeDocument/2006/relationships/notesSlide" Target="../notesSlides/notesSlide10.xml"/><Relationship Id="rId7" Type="http://schemas.openxmlformats.org/officeDocument/2006/relationships/image" Target="../media/image6.png"/><Relationship Id="rId8" Type="http://schemas.openxmlformats.org/officeDocument/2006/relationships/image" Target="../media/image2.png"/></Relationships>
</file>

<file path=ppt/slides/_rels/slide11.xml.rels><?xml version='1.0' encoding='UTF-8' standalone='yes'?>
<Relationships xmlns="http://schemas.openxmlformats.org/package/2006/relationships"><Relationship Id="rId1" Type="http://schemas.microsoft.com/office/2007/relationships/media" Target="../media/media9.m4a"/><Relationship Id="rId2" Type="http://schemas.openxmlformats.org/officeDocument/2006/relationships/audio" Target="../media/media9.m4a"/><Relationship Id="rId3" Type="http://schemas.microsoft.com/office/2007/relationships/media" Target="../media/media10.m4a"/><Relationship Id="rId4" Type="http://schemas.openxmlformats.org/officeDocument/2006/relationships/audio" Target="../media/media10.m4a"/><Relationship Id="rId5" Type="http://schemas.openxmlformats.org/officeDocument/2006/relationships/slideLayout" Target="../slideLayouts/slideLayout7.xml"/><Relationship Id="rId6" Type="http://schemas.openxmlformats.org/officeDocument/2006/relationships/notesSlide" Target="../notesSlides/notesSlide11.xml"/><Relationship Id="rId7" Type="http://schemas.openxmlformats.org/officeDocument/2006/relationships/image" Target="../media/image2.png"/></Relationships>
</file>

<file path=ppt/slides/_rels/slide12.xml.rels><?xml version='1.0' encoding='UTF-8' standalone='yes'?>
<Relationships xmlns="http://schemas.openxmlformats.org/package/2006/relationships"><Relationship Id="rId1" Type="http://schemas.microsoft.com/office/2007/relationships/media" Target="../media/media11.m4a"/><Relationship Id="rId2" Type="http://schemas.openxmlformats.org/officeDocument/2006/relationships/audio" Target="../media/media11.m4a"/><Relationship Id="rId3" Type="http://schemas.microsoft.com/office/2007/relationships/media" Target="../media/media12.m4a"/><Relationship Id="rId4" Type="http://schemas.openxmlformats.org/officeDocument/2006/relationships/audio" Target="../media/media12.m4a"/><Relationship Id="rId5" Type="http://schemas.openxmlformats.org/officeDocument/2006/relationships/slideLayout" Target="../slideLayouts/slideLayout7.xml"/><Relationship Id="rId6" Type="http://schemas.openxmlformats.org/officeDocument/2006/relationships/notesSlide" Target="../notesSlides/notesSlide12.xml"/><Relationship Id="rId7" Type="http://schemas.openxmlformats.org/officeDocument/2006/relationships/image" Target="../media/image7.jpeg"/><Relationship Id="rId8" Type="http://schemas.openxmlformats.org/officeDocument/2006/relationships/image" Target="../media/image2.png"/></Relationships>
</file>

<file path=ppt/slides/_rels/slide13.xml.rels><?xml version='1.0' encoding='UTF-8' standalone='yes'?>
<Relationships xmlns="http://schemas.openxmlformats.org/package/2006/relationships"><Relationship Id="rId1" Type="http://schemas.microsoft.com/office/2007/relationships/media" Target="../media/media11.m4a"/><Relationship Id="rId2" Type="http://schemas.openxmlformats.org/officeDocument/2006/relationships/audio" Target="../media/media11.m4a"/><Relationship Id="rId3" Type="http://schemas.microsoft.com/office/2007/relationships/media" Target="../media/media12.m4a"/><Relationship Id="rId4" Type="http://schemas.openxmlformats.org/officeDocument/2006/relationships/audio" Target="../media/media12.m4a"/><Relationship Id="rId5" Type="http://schemas.openxmlformats.org/officeDocument/2006/relationships/slideLayout" Target="../slideLayouts/slideLayout7.xml"/><Relationship Id="rId6" Type="http://schemas.openxmlformats.org/officeDocument/2006/relationships/notesSlide" Target="../notesSlides/notesSlide13.xml"/><Relationship Id="rId7" Type="http://schemas.openxmlformats.org/officeDocument/2006/relationships/image" Target="../media/image2.png"/></Relationships>
</file>

<file path=ppt/slides/_rels/slide14.xml.rels><?xml version='1.0' encoding='UTF-8' standalone='yes'?>
<Relationships xmlns="http://schemas.openxmlformats.org/package/2006/relationships"><Relationship Id="rId1" Type="http://schemas.microsoft.com/office/2007/relationships/media" Target="../media/media13.m4a"/><Relationship Id="rId2" Type="http://schemas.openxmlformats.org/officeDocument/2006/relationships/audio" Target="../media/media13.m4a"/><Relationship Id="rId3" Type="http://schemas.microsoft.com/office/2007/relationships/media" Target="../media/media14.m4a"/><Relationship Id="rId4" Type="http://schemas.openxmlformats.org/officeDocument/2006/relationships/audio" Target="../media/media14.m4a"/><Relationship Id="rId5" Type="http://schemas.openxmlformats.org/officeDocument/2006/relationships/slideLayout" Target="../slideLayouts/slideLayout7.xml"/><Relationship Id="rId6" Type="http://schemas.openxmlformats.org/officeDocument/2006/relationships/notesSlide" Target="../notesSlides/notesSlide14.xml"/><Relationship Id="rId7" Type="http://schemas.openxmlformats.org/officeDocument/2006/relationships/image" Target="../media/image8.jpeg"/><Relationship Id="rId8" Type="http://schemas.openxmlformats.org/officeDocument/2006/relationships/image" Target="../media/image2.png"/></Relationships>
</file>

<file path=ppt/slides/_rels/slide15.xml.rels><?xml version='1.0' encoding='UTF-8' standalone='yes'?>
<Relationships xmlns="http://schemas.openxmlformats.org/package/2006/relationships"><Relationship Id="rId1" Type="http://schemas.microsoft.com/office/2007/relationships/media" Target="../media/media13.m4a"/><Relationship Id="rId2" Type="http://schemas.openxmlformats.org/officeDocument/2006/relationships/audio" Target="../media/media13.m4a"/><Relationship Id="rId3" Type="http://schemas.microsoft.com/office/2007/relationships/media" Target="../media/media14.m4a"/><Relationship Id="rId4" Type="http://schemas.openxmlformats.org/officeDocument/2006/relationships/audio" Target="../media/media14.m4a"/><Relationship Id="rId5" Type="http://schemas.openxmlformats.org/officeDocument/2006/relationships/slideLayout" Target="../slideLayouts/slideLayout7.xml"/><Relationship Id="rId6" Type="http://schemas.openxmlformats.org/officeDocument/2006/relationships/notesSlide" Target="../notesSlides/notesSlide15.xml"/><Relationship Id="rId7" Type="http://schemas.openxmlformats.org/officeDocument/2006/relationships/image" Target="../media/image2.png"/></Relationships>
</file>

<file path=ppt/slides/_rels/slide16.xml.rels><?xml version='1.0' encoding='UTF-8' standalone='yes'?>
<Relationships xmlns="http://schemas.openxmlformats.org/package/2006/relationships"><Relationship Id="rId1" Type="http://schemas.microsoft.com/office/2007/relationships/media" Target="../media/media15.m4a"/><Relationship Id="rId2" Type="http://schemas.openxmlformats.org/officeDocument/2006/relationships/audio" Target="../media/media15.m4a"/><Relationship Id="rId3" Type="http://schemas.microsoft.com/office/2007/relationships/media" Target="../media/media16.m4a"/><Relationship Id="rId4" Type="http://schemas.openxmlformats.org/officeDocument/2006/relationships/audio" Target="../media/media16.m4a"/><Relationship Id="rId5" Type="http://schemas.openxmlformats.org/officeDocument/2006/relationships/slideLayout" Target="../slideLayouts/slideLayout7.xml"/><Relationship Id="rId6" Type="http://schemas.openxmlformats.org/officeDocument/2006/relationships/notesSlide" Target="../notesSlides/notesSlide16.xml"/><Relationship Id="rId7" Type="http://schemas.openxmlformats.org/officeDocument/2006/relationships/image" Target="../media/image9.jpeg"/><Relationship Id="rId8" Type="http://schemas.openxmlformats.org/officeDocument/2006/relationships/image" Target="../media/image2.png"/></Relationships>
</file>

<file path=ppt/slides/_rels/slide17.xml.rels><?xml version='1.0' encoding='UTF-8' standalone='yes'?>
<Relationships xmlns="http://schemas.openxmlformats.org/package/2006/relationships"><Relationship Id="rId1" Type="http://schemas.microsoft.com/office/2007/relationships/media" Target="../media/media15.m4a"/><Relationship Id="rId2" Type="http://schemas.openxmlformats.org/officeDocument/2006/relationships/audio" Target="../media/media15.m4a"/><Relationship Id="rId3" Type="http://schemas.microsoft.com/office/2007/relationships/media" Target="../media/media16.m4a"/><Relationship Id="rId4" Type="http://schemas.openxmlformats.org/officeDocument/2006/relationships/audio" Target="../media/media16.m4a"/><Relationship Id="rId5" Type="http://schemas.openxmlformats.org/officeDocument/2006/relationships/slideLayout" Target="../slideLayouts/slideLayout7.xml"/><Relationship Id="rId6" Type="http://schemas.openxmlformats.org/officeDocument/2006/relationships/notesSlide" Target="../notesSlides/notesSlide17.xml"/><Relationship Id="rId7" Type="http://schemas.openxmlformats.org/officeDocument/2006/relationships/image" Target="../media/image2.png"/></Relationships>
</file>

<file path=ppt/slides/_rels/slide18.xml.rels><?xml version='1.0' encoding='UTF-8' standalone='yes'?>
<Relationships xmlns="http://schemas.openxmlformats.org/package/2006/relationships"><Relationship Id="rId1" Type="http://schemas.microsoft.com/office/2007/relationships/media" Target="../media/media17.m4a"/><Relationship Id="rId2" Type="http://schemas.openxmlformats.org/officeDocument/2006/relationships/audio" Target="../media/media17.m4a"/><Relationship Id="rId3" Type="http://schemas.microsoft.com/office/2007/relationships/media" Target="../media/media18.m4a"/><Relationship Id="rId4" Type="http://schemas.openxmlformats.org/officeDocument/2006/relationships/audio" Target="../media/media18.m4a"/><Relationship Id="rId5" Type="http://schemas.openxmlformats.org/officeDocument/2006/relationships/slideLayout" Target="../slideLayouts/slideLayout7.xml"/><Relationship Id="rId6" Type="http://schemas.openxmlformats.org/officeDocument/2006/relationships/notesSlide" Target="../notesSlides/notesSlide18.xml"/><Relationship Id="rId7" Type="http://schemas.openxmlformats.org/officeDocument/2006/relationships/image" Target="../media/image2.png"/></Relationships>
</file>

<file path=ppt/slides/_rels/slide19.xml.rels><?xml version='1.0' encoding='UTF-8' standalone='yes'?>
<Relationships xmlns="http://schemas.openxmlformats.org/package/2006/relationships"><Relationship Id="rId1" Type="http://schemas.microsoft.com/office/2007/relationships/media" Target="../media/media17.m4a"/><Relationship Id="rId2" Type="http://schemas.openxmlformats.org/officeDocument/2006/relationships/audio" Target="../media/media17.m4a"/><Relationship Id="rId3" Type="http://schemas.microsoft.com/office/2007/relationships/media" Target="../media/media18.m4a"/><Relationship Id="rId4" Type="http://schemas.openxmlformats.org/officeDocument/2006/relationships/audio" Target="../media/media18.m4a"/><Relationship Id="rId5" Type="http://schemas.openxmlformats.org/officeDocument/2006/relationships/slideLayout" Target="../slideLayouts/slideLayout7.xml"/><Relationship Id="rId6" Type="http://schemas.openxmlformats.org/officeDocument/2006/relationships/notesSlide" Target="../notesSlides/notesSlide19.xml"/><Relationship Id="rId7" Type="http://schemas.openxmlformats.org/officeDocument/2006/relationships/image" Target="../media/image2.png"/></Relationships>
</file>

<file path=ppt/slides/_rels/slide2.xml.rels><?xml version='1.0' encoding='UTF-8' standalone='yes'?>
<Relationships xmlns="http://schemas.openxmlformats.org/package/2006/relationships"><Relationship Id="rId1" Type="http://schemas.microsoft.com/office/2007/relationships/media" Target="../media/media1.m4a"/><Relationship Id="rId2" Type="http://schemas.openxmlformats.org/officeDocument/2006/relationships/audio" Target="../media/media1.m4a"/><Relationship Id="rId3" Type="http://schemas.microsoft.com/office/2007/relationships/media" Target="../media/media2.m4a"/><Relationship Id="rId4" Type="http://schemas.openxmlformats.org/officeDocument/2006/relationships/audio" Target="../media/media2.m4a"/><Relationship Id="rId5" Type="http://schemas.openxmlformats.org/officeDocument/2006/relationships/slideLayout" Target="../slideLayouts/slideLayout7.xml"/><Relationship Id="rId6" Type="http://schemas.openxmlformats.org/officeDocument/2006/relationships/notesSlide" Target="../notesSlides/notesSlide2.xml"/><Relationship Id="rId7" Type="http://schemas.openxmlformats.org/officeDocument/2006/relationships/image" Target="../media/image1.jpeg"/><Relationship Id="rId8" Type="http://schemas.openxmlformats.org/officeDocument/2006/relationships/image" Target="../media/image2.png"/></Relationships>
</file>

<file path=ppt/slides/_rels/slide20.xml.rels><?xml version='1.0' encoding='UTF-8' standalone='yes'?>
<Relationships xmlns="http://schemas.openxmlformats.org/package/2006/relationships"><Relationship Id="rId1" Type="http://schemas.microsoft.com/office/2007/relationships/media" Target="../media/media19.m4a"/><Relationship Id="rId2" Type="http://schemas.openxmlformats.org/officeDocument/2006/relationships/audio" Target="../media/media19.m4a"/><Relationship Id="rId3" Type="http://schemas.microsoft.com/office/2007/relationships/media" Target="../media/media20.m4a"/><Relationship Id="rId4" Type="http://schemas.openxmlformats.org/officeDocument/2006/relationships/audio" Target="../media/media20.m4a"/><Relationship Id="rId5" Type="http://schemas.openxmlformats.org/officeDocument/2006/relationships/slideLayout" Target="../slideLayouts/slideLayout7.xml"/><Relationship Id="rId6" Type="http://schemas.openxmlformats.org/officeDocument/2006/relationships/notesSlide" Target="../notesSlides/notesSlide20.xml"/><Relationship Id="rId7" Type="http://schemas.openxmlformats.org/officeDocument/2006/relationships/image" Target="../media/image2.png"/></Relationships>
</file>

<file path=ppt/slides/_rels/slide21.xml.rels><?xml version='1.0' encoding='UTF-8' standalone='yes'?>
<Relationships xmlns="http://schemas.openxmlformats.org/package/2006/relationships"><Relationship Id="rId1" Type="http://schemas.microsoft.com/office/2007/relationships/media" Target="../media/media19.m4a"/><Relationship Id="rId2" Type="http://schemas.openxmlformats.org/officeDocument/2006/relationships/audio" Target="../media/media19.m4a"/><Relationship Id="rId3" Type="http://schemas.microsoft.com/office/2007/relationships/media" Target="../media/media20.m4a"/><Relationship Id="rId4" Type="http://schemas.openxmlformats.org/officeDocument/2006/relationships/audio" Target="../media/media20.m4a"/><Relationship Id="rId5" Type="http://schemas.openxmlformats.org/officeDocument/2006/relationships/slideLayout" Target="../slideLayouts/slideLayout7.xml"/><Relationship Id="rId6" Type="http://schemas.openxmlformats.org/officeDocument/2006/relationships/notesSlide" Target="../notesSlides/notesSlide21.xml"/><Relationship Id="rId7" Type="http://schemas.openxmlformats.org/officeDocument/2006/relationships/image" Target="../media/image2.png"/></Relationships>
</file>

<file path=ppt/slides/_rels/slide22.xml.rels><?xml version='1.0' encoding='UTF-8' standalone='yes'?>
<Relationships xmlns="http://schemas.openxmlformats.org/package/2006/relationships"><Relationship Id="rId1" Type="http://schemas.microsoft.com/office/2007/relationships/media" Target="../media/media21.m4a"/><Relationship Id="rId2" Type="http://schemas.openxmlformats.org/officeDocument/2006/relationships/audio" Target="../media/media21.m4a"/><Relationship Id="rId3" Type="http://schemas.microsoft.com/office/2007/relationships/media" Target="../media/media22.m4a"/><Relationship Id="rId4" Type="http://schemas.openxmlformats.org/officeDocument/2006/relationships/audio" Target="../media/media22.m4a"/><Relationship Id="rId5" Type="http://schemas.openxmlformats.org/officeDocument/2006/relationships/slideLayout" Target="../slideLayouts/slideLayout7.xml"/><Relationship Id="rId6" Type="http://schemas.openxmlformats.org/officeDocument/2006/relationships/notesSlide" Target="../notesSlides/notesSlide22.xml"/><Relationship Id="rId7" Type="http://schemas.openxmlformats.org/officeDocument/2006/relationships/image" Target="../media/image2.png"/></Relationships>
</file>

<file path=ppt/slides/_rels/slide23.xml.rels><?xml version='1.0' encoding='UTF-8' standalone='yes'?>
<Relationships xmlns="http://schemas.openxmlformats.org/package/2006/relationships"><Relationship Id="rId1" Type="http://schemas.microsoft.com/office/2007/relationships/media" Target="../media/media21.m4a"/><Relationship Id="rId2" Type="http://schemas.openxmlformats.org/officeDocument/2006/relationships/audio" Target="../media/media21.m4a"/><Relationship Id="rId3" Type="http://schemas.microsoft.com/office/2007/relationships/media" Target="../media/media22.m4a"/><Relationship Id="rId4" Type="http://schemas.openxmlformats.org/officeDocument/2006/relationships/audio" Target="../media/media22.m4a"/><Relationship Id="rId5" Type="http://schemas.openxmlformats.org/officeDocument/2006/relationships/slideLayout" Target="../slideLayouts/slideLayout7.xml"/><Relationship Id="rId6" Type="http://schemas.openxmlformats.org/officeDocument/2006/relationships/notesSlide" Target="../notesSlides/notesSlide23.xml"/><Relationship Id="rId7" Type="http://schemas.openxmlformats.org/officeDocument/2006/relationships/image" Target="../media/image2.png"/></Relationships>
</file>

<file path=ppt/slides/_rels/slide24.xml.rels><?xml version='1.0' encoding='UTF-8' standalone='yes'?>
<Relationships xmlns="http://schemas.openxmlformats.org/package/2006/relationships"><Relationship Id="rId1" Type="http://schemas.microsoft.com/office/2007/relationships/media" Target="../media/media23.m4a"/><Relationship Id="rId2" Type="http://schemas.openxmlformats.org/officeDocument/2006/relationships/audio" Target="../media/media23.m4a"/><Relationship Id="rId3" Type="http://schemas.microsoft.com/office/2007/relationships/media" Target="../media/media24.m4a"/><Relationship Id="rId4" Type="http://schemas.openxmlformats.org/officeDocument/2006/relationships/audio" Target="../media/media24.m4a"/><Relationship Id="rId5" Type="http://schemas.openxmlformats.org/officeDocument/2006/relationships/slideLayout" Target="../slideLayouts/slideLayout7.xml"/><Relationship Id="rId6" Type="http://schemas.openxmlformats.org/officeDocument/2006/relationships/notesSlide" Target="../notesSlides/notesSlide24.xml"/><Relationship Id="rId7" Type="http://schemas.openxmlformats.org/officeDocument/2006/relationships/image" Target="../media/image2.png"/></Relationships>
</file>

<file path=ppt/slides/_rels/slide2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5.xml"/></Relationships>
</file>

<file path=ppt/slides/_rels/slide3.xml.rels><?xml version='1.0' encoding='UTF-8' standalone='yes'?>
<Relationships xmlns="http://schemas.openxmlformats.org/package/2006/relationships"><Relationship Id="rId1" Type="http://schemas.microsoft.com/office/2007/relationships/media" Target="../media/media1.m4a"/><Relationship Id="rId2" Type="http://schemas.openxmlformats.org/officeDocument/2006/relationships/audio" Target="../media/media1.m4a"/><Relationship Id="rId3" Type="http://schemas.microsoft.com/office/2007/relationships/media" Target="../media/media2.m4a"/><Relationship Id="rId4" Type="http://schemas.openxmlformats.org/officeDocument/2006/relationships/audio" Target="../media/media2.m4a"/><Relationship Id="rId5" Type="http://schemas.openxmlformats.org/officeDocument/2006/relationships/slideLayout" Target="../slideLayouts/slideLayout7.xml"/><Relationship Id="rId6" Type="http://schemas.openxmlformats.org/officeDocument/2006/relationships/notesSlide" Target="../notesSlides/notesSlide3.xml"/><Relationship Id="rId7" Type="http://schemas.openxmlformats.org/officeDocument/2006/relationships/image" Target="../media/image2.png"/></Relationships>
</file>

<file path=ppt/slides/_rels/slide4.xml.rels><?xml version='1.0' encoding='UTF-8' standalone='yes'?>
<Relationships xmlns="http://schemas.openxmlformats.org/package/2006/relationships"><Relationship Id="rId1" Type="http://schemas.microsoft.com/office/2007/relationships/media" Target="../media/media3.m4a"/><Relationship Id="rId2" Type="http://schemas.openxmlformats.org/officeDocument/2006/relationships/audio" Target="../media/media3.m4a"/><Relationship Id="rId3" Type="http://schemas.microsoft.com/office/2007/relationships/media" Target="../media/media4.m4a"/><Relationship Id="rId4" Type="http://schemas.openxmlformats.org/officeDocument/2006/relationships/audio" Target="../media/media4.m4a"/><Relationship Id="rId5" Type="http://schemas.openxmlformats.org/officeDocument/2006/relationships/slideLayout" Target="../slideLayouts/slideLayout7.xml"/><Relationship Id="rId6" Type="http://schemas.openxmlformats.org/officeDocument/2006/relationships/notesSlide" Target="../notesSlides/notesSlide4.xml"/><Relationship Id="rId7" Type="http://schemas.openxmlformats.org/officeDocument/2006/relationships/image" Target="../media/image3.jpeg"/><Relationship Id="rId8" Type="http://schemas.openxmlformats.org/officeDocument/2006/relationships/image" Target="../media/image2.png"/></Relationships>
</file>

<file path=ppt/slides/_rels/slide5.xml.rels><?xml version='1.0' encoding='UTF-8' standalone='yes'?>
<Relationships xmlns="http://schemas.openxmlformats.org/package/2006/relationships"><Relationship Id="rId1" Type="http://schemas.microsoft.com/office/2007/relationships/media" Target="../media/media3.m4a"/><Relationship Id="rId2" Type="http://schemas.openxmlformats.org/officeDocument/2006/relationships/audio" Target="../media/media3.m4a"/><Relationship Id="rId3" Type="http://schemas.microsoft.com/office/2007/relationships/media" Target="../media/media4.m4a"/><Relationship Id="rId4" Type="http://schemas.openxmlformats.org/officeDocument/2006/relationships/audio" Target="../media/media4.m4a"/><Relationship Id="rId5" Type="http://schemas.openxmlformats.org/officeDocument/2006/relationships/slideLayout" Target="../slideLayouts/slideLayout7.xml"/><Relationship Id="rId6" Type="http://schemas.openxmlformats.org/officeDocument/2006/relationships/notesSlide" Target="../notesSlides/notesSlide5.xml"/><Relationship Id="rId7" Type="http://schemas.openxmlformats.org/officeDocument/2006/relationships/image" Target="../media/image2.png"/></Relationships>
</file>

<file path=ppt/slides/_rels/slide6.xml.rels><?xml version='1.0' encoding='UTF-8' standalone='yes'?>
<Relationships xmlns="http://schemas.openxmlformats.org/package/2006/relationships"><Relationship Id="rId1" Type="http://schemas.microsoft.com/office/2007/relationships/media" Target="../media/media5.m4a"/><Relationship Id="rId2" Type="http://schemas.openxmlformats.org/officeDocument/2006/relationships/audio" Target="../media/media5.m4a"/><Relationship Id="rId3" Type="http://schemas.microsoft.com/office/2007/relationships/media" Target="../media/media6.m4a"/><Relationship Id="rId4" Type="http://schemas.openxmlformats.org/officeDocument/2006/relationships/audio" Target="../media/media6.m4a"/><Relationship Id="rId5" Type="http://schemas.openxmlformats.org/officeDocument/2006/relationships/slideLayout" Target="../slideLayouts/slideLayout7.xml"/><Relationship Id="rId6" Type="http://schemas.openxmlformats.org/officeDocument/2006/relationships/notesSlide" Target="../notesSlides/notesSlide6.xml"/><Relationship Id="rId7" Type="http://schemas.openxmlformats.org/officeDocument/2006/relationships/image" Target="../media/image4.jpg"/><Relationship Id="rId8" Type="http://schemas.openxmlformats.org/officeDocument/2006/relationships/image" Target="../media/image2.png"/></Relationships>
</file>

<file path=ppt/slides/_rels/slide7.xml.rels><?xml version='1.0' encoding='UTF-8' standalone='yes'?>
<Relationships xmlns="http://schemas.openxmlformats.org/package/2006/relationships"><Relationship Id="rId1" Type="http://schemas.microsoft.com/office/2007/relationships/media" Target="../media/media5.m4a"/><Relationship Id="rId2" Type="http://schemas.openxmlformats.org/officeDocument/2006/relationships/audio" Target="../media/media5.m4a"/><Relationship Id="rId3" Type="http://schemas.microsoft.com/office/2007/relationships/media" Target="../media/media6.m4a"/><Relationship Id="rId4" Type="http://schemas.openxmlformats.org/officeDocument/2006/relationships/audio" Target="../media/media6.m4a"/><Relationship Id="rId5" Type="http://schemas.openxmlformats.org/officeDocument/2006/relationships/slideLayout" Target="../slideLayouts/slideLayout7.xml"/><Relationship Id="rId6" Type="http://schemas.openxmlformats.org/officeDocument/2006/relationships/notesSlide" Target="../notesSlides/notesSlide7.xml"/><Relationship Id="rId7" Type="http://schemas.openxmlformats.org/officeDocument/2006/relationships/image" Target="../media/image2.png"/></Relationships>
</file>

<file path=ppt/slides/_rels/slide8.xml.rels><?xml version='1.0' encoding='UTF-8' standalone='yes'?>
<Relationships xmlns="http://schemas.openxmlformats.org/package/2006/relationships"><Relationship Id="rId1" Type="http://schemas.microsoft.com/office/2007/relationships/media" Target="../media/media7.m4a"/><Relationship Id="rId2" Type="http://schemas.openxmlformats.org/officeDocument/2006/relationships/audio" Target="../media/media7.m4a"/><Relationship Id="rId3" Type="http://schemas.microsoft.com/office/2007/relationships/media" Target="../media/media8.m4a"/><Relationship Id="rId4" Type="http://schemas.openxmlformats.org/officeDocument/2006/relationships/audio" Target="../media/media8.m4a"/><Relationship Id="rId5" Type="http://schemas.openxmlformats.org/officeDocument/2006/relationships/slideLayout" Target="../slideLayouts/slideLayout7.xml"/><Relationship Id="rId6" Type="http://schemas.openxmlformats.org/officeDocument/2006/relationships/notesSlide" Target="../notesSlides/notesSlide8.xml"/><Relationship Id="rId7" Type="http://schemas.openxmlformats.org/officeDocument/2006/relationships/image" Target="../media/image5.jpg"/><Relationship Id="rId8" Type="http://schemas.openxmlformats.org/officeDocument/2006/relationships/image" Target="../media/image2.png"/></Relationships>
</file>

<file path=ppt/slides/_rels/slide9.xml.rels><?xml version='1.0' encoding='UTF-8' standalone='yes'?>
<Relationships xmlns="http://schemas.openxmlformats.org/package/2006/relationships"><Relationship Id="rId1" Type="http://schemas.microsoft.com/office/2007/relationships/media" Target="../media/media7.m4a"/><Relationship Id="rId2" Type="http://schemas.openxmlformats.org/officeDocument/2006/relationships/audio" Target="../media/media7.m4a"/><Relationship Id="rId3" Type="http://schemas.microsoft.com/office/2007/relationships/media" Target="../media/media8.m4a"/><Relationship Id="rId4" Type="http://schemas.openxmlformats.org/officeDocument/2006/relationships/audio" Target="../media/media8.m4a"/><Relationship Id="rId5" Type="http://schemas.openxmlformats.org/officeDocument/2006/relationships/slideLayout" Target="../slideLayouts/slideLayout7.xml"/><Relationship Id="rId6" Type="http://schemas.openxmlformats.org/officeDocument/2006/relationships/notesSlide" Target="../notesSlides/notesSlide9.xml"/><Relationship Id="rId7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16133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0" y="1097280"/>
            <a:ext cx="9144000" cy="381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FFD23F"/>
                </a:solidFill>
                <a:latin typeface="Arial Rounded MT Bold"/>
              </a:rPr>
              <a:t>M U R R A Y ' S   E N G L I S H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0" y="1920240"/>
            <a:ext cx="9144000" cy="1117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4400" b="1">
                <a:solidFill>
                  <a:srgbClr val="FFFFFF"/>
                </a:solidFill>
                <a:latin typeface="Arial Rounded MT Bold"/>
              </a:rPr>
              <a:t>TH — Tongue Out!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0" y="3429000"/>
            <a:ext cx="9144000" cy="508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2000" b="0">
                <a:solidFill>
                  <a:srgbClr val="9B8CFF"/>
                </a:solidFill>
                <a:latin typeface="Helvetica Neue"/>
              </a:rPr>
              <a:t>thin or then? Feel your throat 👅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3840480" y="4320540"/>
            <a:ext cx="1463040" cy="822960"/>
          </a:xfrm>
          <a:prstGeom prst="roundRect">
            <a:avLst/>
          </a:prstGeom>
          <a:solidFill>
            <a:srgbClr val="FFD23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TextBox 6"/>
          <p:cNvSpPr txBox="1"/>
          <p:nvPr/>
        </p:nvSpPr>
        <p:spPr>
          <a:xfrm>
            <a:off x="0" y="4423410"/>
            <a:ext cx="9144000" cy="660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2600" b="1">
                <a:solidFill>
                  <a:srgbClr val="161339"/>
                </a:solidFill>
                <a:latin typeface="Arial Rounded MT Bold"/>
              </a:rPr>
              <a:t>DAY 8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14400" y="1828800"/>
            <a:ext cx="3657600" cy="1828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4800"/>
            </a:pPr>
            <a:r>
              <a:t>thank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0" y="1828800"/>
            <a:ext cx="3657600" cy="1828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4800"/>
            </a:pPr>
            <a:r>
              <a:t>they</a:t>
            </a:r>
          </a:p>
        </p:txBody>
      </p:sp>
      <p:pic>
        <p:nvPicPr>
          <p:cNvPr id="1026" name="Picture 2" descr="🙏 Folded Hands Emoji: Meaning &amp; Usage">
            <a:extLst>
              <a:ext uri="{FF2B5EF4-FFF2-40B4-BE49-F238E27FC236}">
                <a16:creationId xmlns:a16="http://schemas.microsoft.com/office/drawing/2014/main" id="{DC6D0D15-3612-55C5-7899-3C52F6FB9F5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0"/>
            <a:ext cx="6858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Audio Recording Jul 23, 2025 at 4:51:29 PM">
            <a:hlinkClick r:id="" action="ppaction://media"/>
            <a:extLst>
              <a:ext uri="{FF2B5EF4-FFF2-40B4-BE49-F238E27FC236}">
                <a16:creationId xmlns:a16="http://schemas.microsoft.com/office/drawing/2014/main" id="{D6E89773-BE41-979E-3E07-BA6D2FD2FA72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2044700" y="1140637"/>
            <a:ext cx="812800" cy="812800"/>
          </a:xfrm>
          <a:prstGeom prst="rect">
            <a:avLst/>
          </a:prstGeom>
        </p:spPr>
      </p:pic>
      <p:pic>
        <p:nvPicPr>
          <p:cNvPr id="5" name="Audio Recording Jul 23, 2025 at 4:51:44 PM">
            <a:hlinkClick r:id="" action="ppaction://media"/>
            <a:extLst>
              <a:ext uri="{FF2B5EF4-FFF2-40B4-BE49-F238E27FC236}">
                <a16:creationId xmlns:a16="http://schemas.microsoft.com/office/drawing/2014/main" id="{EF01CCAF-33C7-71DE-318D-814C3B32D67C}"/>
              </a:ext>
            </a:extLst>
          </p:cNvPr>
          <p:cNvPicPr>
            <a:picLocks noChangeAspect="1"/>
          </p:cNvPicPr>
          <p:nvPr>
            <a:audioFile r:link="rId4"/>
            <p:extLst>
              <p:ext uri="{DAA4B4D4-6D71-4841-9C94-3DE7FCFB9230}">
                <p14:media xmlns:p14="http://schemas.microsoft.com/office/powerpoint/2010/main" r:embed="rId3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6068828" y="885456"/>
            <a:ext cx="812800" cy="812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60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0" dur="1532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1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  <p:audio>
              <p:cMediaNode vol="80000">
                <p:cTn id="12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14400" y="1828800"/>
            <a:ext cx="3657600" cy="1828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4800"/>
            </a:pPr>
            <a:r>
              <a:t>thank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0" y="1828800"/>
            <a:ext cx="3657600" cy="1828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4800"/>
            </a:pPr>
            <a:r>
              <a:t>they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3657600"/>
            <a:ext cx="73152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400"/>
            </a:pPr>
            <a:r>
              <a:t>🎧 Which word do you hear?</a:t>
            </a:r>
            <a:br/>
            <a:r>
              <a:t>👂 Teacher says one word. 👉 Point to the correct word.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286000" y="2926080"/>
            <a:ext cx="9144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4000"/>
            </a:pPr>
            <a:r>
              <a:t>1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943600" y="2926080"/>
            <a:ext cx="9144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4000"/>
            </a:pPr>
            <a:r>
              <a:t>2</a:t>
            </a:r>
          </a:p>
        </p:txBody>
      </p:sp>
      <p:pic>
        <p:nvPicPr>
          <p:cNvPr id="7" name="Audio Recording Jul 23, 2025 at 4:51:29 PM">
            <a:hlinkClick r:id="" action="ppaction://media"/>
            <a:extLst>
              <a:ext uri="{FF2B5EF4-FFF2-40B4-BE49-F238E27FC236}">
                <a16:creationId xmlns:a16="http://schemas.microsoft.com/office/drawing/2014/main" id="{2C7A88E3-1E68-2F89-7F5D-95B7B25DC0BF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4086152" y="2011680"/>
            <a:ext cx="812800" cy="812800"/>
          </a:xfrm>
          <a:prstGeom prst="rect">
            <a:avLst/>
          </a:prstGeom>
        </p:spPr>
      </p:pic>
      <p:pic>
        <p:nvPicPr>
          <p:cNvPr id="8" name="Audio Recording Jul 23, 2025 at 4:51:44 PM">
            <a:hlinkClick r:id="" action="ppaction://media"/>
            <a:extLst>
              <a:ext uri="{FF2B5EF4-FFF2-40B4-BE49-F238E27FC236}">
                <a16:creationId xmlns:a16="http://schemas.microsoft.com/office/drawing/2014/main" id="{C8065B67-F826-11B8-C3D1-C556290B6F4B}"/>
              </a:ext>
            </a:extLst>
          </p:cNvPr>
          <p:cNvPicPr>
            <a:picLocks noChangeAspect="1"/>
          </p:cNvPicPr>
          <p:nvPr>
            <a:audioFile r:link="rId4"/>
            <p:extLst>
              <p:ext uri="{DAA4B4D4-6D71-4841-9C94-3DE7FCFB9230}">
                <p14:media xmlns:p14="http://schemas.microsoft.com/office/powerpoint/2010/main" r:embed="rId3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4086152" y="1061720"/>
            <a:ext cx="812800" cy="812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60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0" dur="1532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1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  <p:audio>
              <p:cMediaNode vol="80000">
                <p:cTn id="12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14400" y="1828800"/>
            <a:ext cx="3657600" cy="1828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4800"/>
            </a:pPr>
            <a:r>
              <a:t>thigh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0" y="1828800"/>
            <a:ext cx="3657600" cy="1828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4800"/>
            </a:pPr>
            <a:r>
              <a:t>thy</a:t>
            </a:r>
          </a:p>
        </p:txBody>
      </p:sp>
      <p:pic>
        <p:nvPicPr>
          <p:cNvPr id="2050" name="Picture 2">
            <a:extLst>
              <a:ext uri="{FF2B5EF4-FFF2-40B4-BE49-F238E27FC236}">
                <a16:creationId xmlns:a16="http://schemas.microsoft.com/office/drawing/2014/main" id="{4539848D-EBA7-6196-C677-736EDACE916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84295" y="3217022"/>
            <a:ext cx="5569122" cy="26728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Audio Recording Jul 23, 2025 at 4:52:23 PM">
            <a:hlinkClick r:id="" action="ppaction://media"/>
            <a:extLst>
              <a:ext uri="{FF2B5EF4-FFF2-40B4-BE49-F238E27FC236}">
                <a16:creationId xmlns:a16="http://schemas.microsoft.com/office/drawing/2014/main" id="{FFCDA887-C651-E572-0C17-173CC59E9A9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2092252" y="968119"/>
            <a:ext cx="812800" cy="812800"/>
          </a:xfrm>
          <a:prstGeom prst="rect">
            <a:avLst/>
          </a:prstGeom>
        </p:spPr>
      </p:pic>
      <p:pic>
        <p:nvPicPr>
          <p:cNvPr id="5" name="Audio Recording Jul 23, 2025 at 4:52:37 PM">
            <a:hlinkClick r:id="" action="ppaction://media"/>
            <a:extLst>
              <a:ext uri="{FF2B5EF4-FFF2-40B4-BE49-F238E27FC236}">
                <a16:creationId xmlns:a16="http://schemas.microsoft.com/office/drawing/2014/main" id="{DCE277C2-E6F5-D4A9-2672-2FAAD7B0F1A5}"/>
              </a:ext>
            </a:extLst>
          </p:cNvPr>
          <p:cNvPicPr>
            <a:picLocks noChangeAspect="1"/>
          </p:cNvPicPr>
          <p:nvPr>
            <a:audioFile r:link="rId4"/>
            <p:extLst>
              <p:ext uri="{DAA4B4D4-6D71-4841-9C94-3DE7FCFB9230}">
                <p14:media xmlns:p14="http://schemas.microsoft.com/office/powerpoint/2010/main" r:embed="rId3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5832550" y="864191"/>
            <a:ext cx="812800" cy="812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60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0" dur="1852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1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  <p:audio>
              <p:cMediaNode vol="80000">
                <p:cTn id="12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14400" y="1828800"/>
            <a:ext cx="3657600" cy="1828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4800"/>
            </a:pPr>
            <a:r>
              <a:t>thigh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0" y="1828800"/>
            <a:ext cx="3657600" cy="1828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4800"/>
            </a:pPr>
            <a:r>
              <a:t>thy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3657600"/>
            <a:ext cx="73152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400"/>
            </a:pPr>
            <a:r>
              <a:t>🎧 Which word do you hear?</a:t>
            </a:r>
            <a:br/>
            <a:r>
              <a:t>👂 Teacher says one word. 👉 Point to the correct word.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286000" y="2926080"/>
            <a:ext cx="9144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4000"/>
            </a:pPr>
            <a:r>
              <a:t>1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943600" y="2926080"/>
            <a:ext cx="9144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4000"/>
            </a:pPr>
            <a:r>
              <a:t>2</a:t>
            </a:r>
          </a:p>
        </p:txBody>
      </p:sp>
      <p:pic>
        <p:nvPicPr>
          <p:cNvPr id="7" name="Audio Recording Jul 23, 2025 at 4:52:23 PM">
            <a:hlinkClick r:id="" action="ppaction://media"/>
            <a:extLst>
              <a:ext uri="{FF2B5EF4-FFF2-40B4-BE49-F238E27FC236}">
                <a16:creationId xmlns:a16="http://schemas.microsoft.com/office/drawing/2014/main" id="{108997A6-E820-227A-EDE5-7C5553B65FAD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4165600" y="1828800"/>
            <a:ext cx="812800" cy="812800"/>
          </a:xfrm>
          <a:prstGeom prst="rect">
            <a:avLst/>
          </a:prstGeom>
        </p:spPr>
      </p:pic>
      <p:pic>
        <p:nvPicPr>
          <p:cNvPr id="8" name="Audio Recording Jul 23, 2025 at 4:52:37 PM">
            <a:hlinkClick r:id="" action="ppaction://media"/>
            <a:extLst>
              <a:ext uri="{FF2B5EF4-FFF2-40B4-BE49-F238E27FC236}">
                <a16:creationId xmlns:a16="http://schemas.microsoft.com/office/drawing/2014/main" id="{6B065CC5-2C91-F36C-B3C7-A76A5347752F}"/>
              </a:ext>
            </a:extLst>
          </p:cNvPr>
          <p:cNvPicPr>
            <a:picLocks noChangeAspect="1"/>
          </p:cNvPicPr>
          <p:nvPr>
            <a:audioFile r:link="rId4"/>
            <p:extLst>
              <p:ext uri="{DAA4B4D4-6D71-4841-9C94-3DE7FCFB9230}">
                <p14:media xmlns:p14="http://schemas.microsoft.com/office/powerpoint/2010/main" r:embed="rId3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4088811" y="914400"/>
            <a:ext cx="812800" cy="812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60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0" dur="1852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1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  <p:audio>
              <p:cMediaNode vol="80000">
                <p:cTn id="12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14400" y="1828800"/>
            <a:ext cx="3657600" cy="1828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4800"/>
            </a:pPr>
            <a:r>
              <a:t>thief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0" y="1828800"/>
            <a:ext cx="3657600" cy="1828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4800"/>
            </a:pPr>
            <a:r>
              <a:t>this</a:t>
            </a:r>
          </a:p>
        </p:txBody>
      </p:sp>
      <p:pic>
        <p:nvPicPr>
          <p:cNvPr id="3074" name="Picture 2">
            <a:extLst>
              <a:ext uri="{FF2B5EF4-FFF2-40B4-BE49-F238E27FC236}">
                <a16:creationId xmlns:a16="http://schemas.microsoft.com/office/drawing/2014/main" id="{CF818179-22F8-2DEE-3AC3-AB3DF8306A9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463"/>
          <a:stretch>
            <a:fillRect/>
          </a:stretch>
        </p:blipFill>
        <p:spPr bwMode="auto">
          <a:xfrm>
            <a:off x="1453609" y="2743200"/>
            <a:ext cx="2579181" cy="33981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Audio Recording Jul 23, 2025 at 4:53:24 PM">
            <a:hlinkClick r:id="" action="ppaction://media"/>
            <a:extLst>
              <a:ext uri="{FF2B5EF4-FFF2-40B4-BE49-F238E27FC236}">
                <a16:creationId xmlns:a16="http://schemas.microsoft.com/office/drawing/2014/main" id="{8E1E9C92-4D9D-2A05-5A46-2E9FC32196F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2145414" y="1193800"/>
            <a:ext cx="812800" cy="812800"/>
          </a:xfrm>
          <a:prstGeom prst="rect">
            <a:avLst/>
          </a:prstGeom>
        </p:spPr>
      </p:pic>
      <p:pic>
        <p:nvPicPr>
          <p:cNvPr id="5" name="Audio Recording Jul 23, 2025 at 4:53:36 PM">
            <a:hlinkClick r:id="" action="ppaction://media"/>
            <a:extLst>
              <a:ext uri="{FF2B5EF4-FFF2-40B4-BE49-F238E27FC236}">
                <a16:creationId xmlns:a16="http://schemas.microsoft.com/office/drawing/2014/main" id="{6D592069-64CC-ECB0-C82D-408D7A7FD94C}"/>
              </a:ext>
            </a:extLst>
          </p:cNvPr>
          <p:cNvPicPr>
            <a:picLocks noChangeAspect="1"/>
          </p:cNvPicPr>
          <p:nvPr>
            <a:audioFile r:link="rId4"/>
            <p:extLst>
              <p:ext uri="{DAA4B4D4-6D71-4841-9C94-3DE7FCFB9230}">
                <p14:media xmlns:p14="http://schemas.microsoft.com/office/powerpoint/2010/main" r:embed="rId3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5856177" y="1042581"/>
            <a:ext cx="812800" cy="812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24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0" dur="1596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1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  <p:audio>
              <p:cMediaNode vol="80000">
                <p:cTn id="12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14400" y="1828800"/>
            <a:ext cx="3657600" cy="1828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4800"/>
            </a:pPr>
            <a:r>
              <a:t>thief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0" y="1828800"/>
            <a:ext cx="3657600" cy="1828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4800"/>
            </a:pPr>
            <a:r>
              <a:t>this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3657600"/>
            <a:ext cx="73152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400"/>
            </a:pPr>
            <a:r>
              <a:t>🎧 Which word do you hear?</a:t>
            </a:r>
            <a:br/>
            <a:r>
              <a:t>👂 Teacher says one word. 👉 Point to the correct word.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286000" y="2926080"/>
            <a:ext cx="9144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4000"/>
            </a:pPr>
            <a:r>
              <a:t>1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943600" y="2926080"/>
            <a:ext cx="9144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4000"/>
            </a:pPr>
            <a:r>
              <a:t>2</a:t>
            </a:r>
          </a:p>
        </p:txBody>
      </p:sp>
      <p:pic>
        <p:nvPicPr>
          <p:cNvPr id="7" name="Audio Recording Jul 23, 2025 at 4:53:24 PM">
            <a:hlinkClick r:id="" action="ppaction://media"/>
            <a:extLst>
              <a:ext uri="{FF2B5EF4-FFF2-40B4-BE49-F238E27FC236}">
                <a16:creationId xmlns:a16="http://schemas.microsoft.com/office/drawing/2014/main" id="{20848EDD-85A7-D21B-1ABF-6FCB20F378C7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4261293" y="2113280"/>
            <a:ext cx="812800" cy="812800"/>
          </a:xfrm>
          <a:prstGeom prst="rect">
            <a:avLst/>
          </a:prstGeom>
        </p:spPr>
      </p:pic>
      <p:pic>
        <p:nvPicPr>
          <p:cNvPr id="8" name="Audio Recording Jul 23, 2025 at 4:53:36 PM">
            <a:hlinkClick r:id="" action="ppaction://media"/>
            <a:extLst>
              <a:ext uri="{FF2B5EF4-FFF2-40B4-BE49-F238E27FC236}">
                <a16:creationId xmlns:a16="http://schemas.microsoft.com/office/drawing/2014/main" id="{362AE222-97C7-BA0A-F277-5B385DE2EFBA}"/>
              </a:ext>
            </a:extLst>
          </p:cNvPr>
          <p:cNvPicPr>
            <a:picLocks noChangeAspect="1"/>
          </p:cNvPicPr>
          <p:nvPr>
            <a:audioFile r:link="rId4"/>
            <p:extLst>
              <p:ext uri="{DAA4B4D4-6D71-4841-9C94-3DE7FCFB9230}">
                <p14:media xmlns:p14="http://schemas.microsoft.com/office/powerpoint/2010/main" r:embed="rId3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4261293" y="1016000"/>
            <a:ext cx="812800" cy="812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24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0" dur="1596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1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  <p:audio>
              <p:cMediaNode vol="80000">
                <p:cTn id="12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14400" y="1828800"/>
            <a:ext cx="3657600" cy="1828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4800"/>
            </a:pPr>
            <a:r>
              <a:rPr dirty="0"/>
              <a:t>throw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0" y="1828800"/>
            <a:ext cx="3657600" cy="1828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4800"/>
            </a:pPr>
            <a:r>
              <a:t>those</a:t>
            </a:r>
          </a:p>
        </p:txBody>
      </p:sp>
      <p:pic>
        <p:nvPicPr>
          <p:cNvPr id="4098" name="Picture 2" descr="Step 3 Pull down on the ball with your fingers as you release.">
            <a:extLst>
              <a:ext uri="{FF2B5EF4-FFF2-40B4-BE49-F238E27FC236}">
                <a16:creationId xmlns:a16="http://schemas.microsoft.com/office/drawing/2014/main" id="{3FD980D4-8F48-23B0-061A-DAF8D656334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10243" y="3333750"/>
            <a:ext cx="3657600" cy="2743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Audio Recording Jul 23, 2025 at 4:54:53 PM">
            <a:hlinkClick r:id="" action="ppaction://media"/>
            <a:extLst>
              <a:ext uri="{FF2B5EF4-FFF2-40B4-BE49-F238E27FC236}">
                <a16:creationId xmlns:a16="http://schemas.microsoft.com/office/drawing/2014/main" id="{AF3475AD-7B04-B3C3-7166-BB6FE9A3B379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2197443" y="1140637"/>
            <a:ext cx="812800" cy="812800"/>
          </a:xfrm>
          <a:prstGeom prst="rect">
            <a:avLst/>
          </a:prstGeom>
        </p:spPr>
      </p:pic>
      <p:pic>
        <p:nvPicPr>
          <p:cNvPr id="5" name="Audio Recording Jul 23, 2025 at 4:55:08 PM">
            <a:hlinkClick r:id="" action="ppaction://media"/>
            <a:extLst>
              <a:ext uri="{FF2B5EF4-FFF2-40B4-BE49-F238E27FC236}">
                <a16:creationId xmlns:a16="http://schemas.microsoft.com/office/drawing/2014/main" id="{BFC58C9C-876D-5434-F48C-DA6658AE403C}"/>
              </a:ext>
            </a:extLst>
          </p:cNvPr>
          <p:cNvPicPr>
            <a:picLocks noChangeAspect="1"/>
          </p:cNvPicPr>
          <p:nvPr>
            <a:audioFile r:link="rId4"/>
            <p:extLst>
              <p:ext uri="{DAA4B4D4-6D71-4841-9C94-3DE7FCFB9230}">
                <p14:media xmlns:p14="http://schemas.microsoft.com/office/powerpoint/2010/main" r:embed="rId3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5727357" y="1135321"/>
            <a:ext cx="812800" cy="812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96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0" dur="2108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1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  <p:audio>
              <p:cMediaNode vol="80000">
                <p:cTn id="12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14400" y="1828800"/>
            <a:ext cx="3657600" cy="1828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4800"/>
            </a:pPr>
            <a:r>
              <a:t>throw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0" y="1828800"/>
            <a:ext cx="3657600" cy="1828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4800"/>
            </a:pPr>
            <a:r>
              <a:t>those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3657600"/>
            <a:ext cx="73152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400"/>
            </a:pPr>
            <a:r>
              <a:t>🎧 Which word do you hear?</a:t>
            </a:r>
            <a:br/>
            <a:r>
              <a:t>👂 Teacher says one word. 👉 Point to the correct word.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286000" y="2926080"/>
            <a:ext cx="9144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4000"/>
            </a:pPr>
            <a:r>
              <a:t>1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943600" y="2926080"/>
            <a:ext cx="9144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4000"/>
            </a:pPr>
            <a:r>
              <a:t>2</a:t>
            </a:r>
          </a:p>
        </p:txBody>
      </p:sp>
      <p:pic>
        <p:nvPicPr>
          <p:cNvPr id="7" name="Audio Recording Jul 23, 2025 at 4:54:53 PM">
            <a:hlinkClick r:id="" action="ppaction://media"/>
            <a:extLst>
              <a:ext uri="{FF2B5EF4-FFF2-40B4-BE49-F238E27FC236}">
                <a16:creationId xmlns:a16="http://schemas.microsoft.com/office/drawing/2014/main" id="{0E84E926-87E2-11B1-9166-397642693442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4037914" y="669261"/>
            <a:ext cx="812800" cy="812800"/>
          </a:xfrm>
          <a:prstGeom prst="rect">
            <a:avLst/>
          </a:prstGeom>
        </p:spPr>
      </p:pic>
      <p:pic>
        <p:nvPicPr>
          <p:cNvPr id="8" name="Audio Recording Jul 23, 2025 at 4:55:08 PM">
            <a:hlinkClick r:id="" action="ppaction://media"/>
            <a:extLst>
              <a:ext uri="{FF2B5EF4-FFF2-40B4-BE49-F238E27FC236}">
                <a16:creationId xmlns:a16="http://schemas.microsoft.com/office/drawing/2014/main" id="{1CB36F66-2A31-115F-A3ED-BD273667B579}"/>
              </a:ext>
            </a:extLst>
          </p:cNvPr>
          <p:cNvPicPr>
            <a:picLocks noChangeAspect="1"/>
          </p:cNvPicPr>
          <p:nvPr>
            <a:audioFile r:link="rId4"/>
            <p:extLst>
              <p:ext uri="{DAA4B4D4-6D71-4841-9C94-3DE7FCFB9230}">
                <p14:media xmlns:p14="http://schemas.microsoft.com/office/powerpoint/2010/main" r:embed="rId3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4037914" y="1422400"/>
            <a:ext cx="812800" cy="812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96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0" dur="2108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1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  <p:audio>
              <p:cMediaNode vol="80000">
                <p:cTn id="12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14400" y="1828800"/>
            <a:ext cx="3657600" cy="1828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4800"/>
            </a:pPr>
            <a:r>
              <a:t>third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0" y="1828800"/>
            <a:ext cx="3657600" cy="1828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4800"/>
            </a:pPr>
            <a:r>
              <a:t>there</a:t>
            </a:r>
          </a:p>
        </p:txBody>
      </p:sp>
      <p:pic>
        <p:nvPicPr>
          <p:cNvPr id="4" name="Audio Recording Jul 23, 2025 at 4:55:49 PM">
            <a:hlinkClick r:id="" action="ppaction://media"/>
            <a:extLst>
              <a:ext uri="{FF2B5EF4-FFF2-40B4-BE49-F238E27FC236}">
                <a16:creationId xmlns:a16="http://schemas.microsoft.com/office/drawing/2014/main" id="{85EE2753-BFE3-B918-0ADB-DB3F16D2C79F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2241107" y="1151270"/>
            <a:ext cx="812800" cy="812800"/>
          </a:xfrm>
          <a:prstGeom prst="rect">
            <a:avLst/>
          </a:prstGeom>
        </p:spPr>
      </p:pic>
      <p:pic>
        <p:nvPicPr>
          <p:cNvPr id="5" name="Audio Recording Jul 23, 2025 at 4:56:04 PM">
            <a:hlinkClick r:id="" action="ppaction://media"/>
            <a:extLst>
              <a:ext uri="{FF2B5EF4-FFF2-40B4-BE49-F238E27FC236}">
                <a16:creationId xmlns:a16="http://schemas.microsoft.com/office/drawing/2014/main" id="{267C4E77-A40F-AB2E-374C-FEB1AA948514}"/>
              </a:ext>
            </a:extLst>
          </p:cNvPr>
          <p:cNvPicPr>
            <a:picLocks noChangeAspect="1"/>
          </p:cNvPicPr>
          <p:nvPr>
            <a:audioFile r:link="rId4"/>
            <p:extLst>
              <p:ext uri="{DAA4B4D4-6D71-4841-9C94-3DE7FCFB9230}">
                <p14:media xmlns:p14="http://schemas.microsoft.com/office/powerpoint/2010/main" r:embed="rId3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5898707" y="1151270"/>
            <a:ext cx="812800" cy="812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60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0" dur="1596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1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  <p:audio>
              <p:cMediaNode vol="80000">
                <p:cTn id="12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14400" y="1828800"/>
            <a:ext cx="3657600" cy="1828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4800"/>
            </a:pPr>
            <a:r>
              <a:rPr dirty="0"/>
              <a:t>third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0" y="1828800"/>
            <a:ext cx="3657600" cy="1828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4800"/>
            </a:pPr>
            <a:r>
              <a:rPr dirty="0"/>
              <a:t>there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3657600"/>
            <a:ext cx="73152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400"/>
            </a:pPr>
            <a:r>
              <a:t>🎧 Which word do you hear?</a:t>
            </a:r>
            <a:br/>
            <a:r>
              <a:t>👂 Teacher says one word. 👉 Point to the correct word.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286000" y="2926080"/>
            <a:ext cx="9144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4000"/>
            </a:pPr>
            <a:r>
              <a:t>1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943600" y="2926080"/>
            <a:ext cx="9144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4000"/>
            </a:pPr>
            <a:r>
              <a:t>2</a:t>
            </a:r>
          </a:p>
        </p:txBody>
      </p:sp>
      <p:pic>
        <p:nvPicPr>
          <p:cNvPr id="7" name="Audio Recording Jul 23, 2025 at 4:55:49 PM">
            <a:hlinkClick r:id="" action="ppaction://media"/>
            <a:extLst>
              <a:ext uri="{FF2B5EF4-FFF2-40B4-BE49-F238E27FC236}">
                <a16:creationId xmlns:a16="http://schemas.microsoft.com/office/drawing/2014/main" id="{B2399456-535A-AF82-1DC6-A4697594CFB4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4165600" y="878840"/>
            <a:ext cx="812800" cy="812800"/>
          </a:xfrm>
          <a:prstGeom prst="rect">
            <a:avLst/>
          </a:prstGeom>
        </p:spPr>
      </p:pic>
      <p:pic>
        <p:nvPicPr>
          <p:cNvPr id="8" name="Audio Recording Jul 23, 2025 at 4:56:04 PM">
            <a:hlinkClick r:id="" action="ppaction://media"/>
            <a:extLst>
              <a:ext uri="{FF2B5EF4-FFF2-40B4-BE49-F238E27FC236}">
                <a16:creationId xmlns:a16="http://schemas.microsoft.com/office/drawing/2014/main" id="{44CBEEF6-9CA9-0840-6F2C-B17D497DF69B}"/>
              </a:ext>
            </a:extLst>
          </p:cNvPr>
          <p:cNvPicPr>
            <a:picLocks noChangeAspect="1"/>
          </p:cNvPicPr>
          <p:nvPr>
            <a:audioFile r:link="rId4"/>
            <p:extLst>
              <p:ext uri="{DAA4B4D4-6D71-4841-9C94-3DE7FCFB9230}">
                <p14:media xmlns:p14="http://schemas.microsoft.com/office/powerpoint/2010/main" r:embed="rId3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4165600" y="1691640"/>
            <a:ext cx="812800" cy="812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60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0" dur="1596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1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  <p:audio>
              <p:cMediaNode vol="80000">
                <p:cTn id="12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14400" y="365760"/>
            <a:ext cx="73152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t>🎧 Which word do you hear?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828800" y="2076994"/>
            <a:ext cx="36576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4800" dirty="0"/>
              <a:t>thin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0" y="2076994"/>
            <a:ext cx="36576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4800" dirty="0"/>
              <a:t>then</a:t>
            </a:r>
          </a:p>
        </p:txBody>
      </p:sp>
      <p:pic>
        <p:nvPicPr>
          <p:cNvPr id="6" name="Picture 5" descr="A person measuring her waist&#10;&#10;AI-generated content may be incorrect.">
            <a:extLst>
              <a:ext uri="{FF2B5EF4-FFF2-40B4-BE49-F238E27FC236}">
                <a16:creationId xmlns:a16="http://schemas.microsoft.com/office/drawing/2014/main" id="{DD0DB1F4-CD66-5913-5CF3-7D2DE5C484C2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439562" y="3429000"/>
            <a:ext cx="6264876" cy="2846124"/>
          </a:xfrm>
          <a:prstGeom prst="rect">
            <a:avLst/>
          </a:prstGeom>
        </p:spPr>
      </p:pic>
      <p:pic>
        <p:nvPicPr>
          <p:cNvPr id="7" name="Audio Recording Jul 23, 2025 at 12:28:23 PM">
            <a:hlinkClick r:id="" action="ppaction://media"/>
            <a:extLst>
              <a:ext uri="{FF2B5EF4-FFF2-40B4-BE49-F238E27FC236}">
                <a16:creationId xmlns:a16="http://schemas.microsoft.com/office/drawing/2014/main" id="{6CF71B4D-158A-8037-4C2F-CB35E04CEBA7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1828800" y="1451791"/>
            <a:ext cx="812800" cy="812800"/>
          </a:xfrm>
          <a:prstGeom prst="rect">
            <a:avLst/>
          </a:prstGeom>
        </p:spPr>
      </p:pic>
      <p:pic>
        <p:nvPicPr>
          <p:cNvPr id="8" name="Audio Recording Jul 23, 2025 at 12:28:44 PM">
            <a:hlinkClick r:id="" action="ppaction://media"/>
            <a:extLst>
              <a:ext uri="{FF2B5EF4-FFF2-40B4-BE49-F238E27FC236}">
                <a16:creationId xmlns:a16="http://schemas.microsoft.com/office/drawing/2014/main" id="{3290CFFE-7155-6A45-57FF-3B6EEB6E57A8}"/>
              </a:ext>
            </a:extLst>
          </p:cNvPr>
          <p:cNvPicPr>
            <a:picLocks noChangeAspect="1"/>
          </p:cNvPicPr>
          <p:nvPr>
            <a:audioFile r:link="rId4"/>
            <p:extLst>
              <p:ext uri="{DAA4B4D4-6D71-4841-9C94-3DE7FCFB9230}">
                <p14:media xmlns:p14="http://schemas.microsoft.com/office/powerpoint/2010/main" r:embed="rId3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5571461" y="1451791"/>
            <a:ext cx="812800" cy="812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24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0" dur="1340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1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  <p:audio>
              <p:cMediaNode vol="80000">
                <p:cTn id="12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14400" y="1828800"/>
            <a:ext cx="3657600" cy="1828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4800"/>
            </a:pPr>
            <a:r>
              <a:rPr dirty="0"/>
              <a:t>thought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0" y="1828800"/>
            <a:ext cx="3657600" cy="1828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4800"/>
            </a:pPr>
            <a:r>
              <a:t>though</a:t>
            </a:r>
          </a:p>
        </p:txBody>
      </p:sp>
      <p:pic>
        <p:nvPicPr>
          <p:cNvPr id="4" name="Audio Recording Jul 23, 2025 at 4:56:53 PM">
            <a:hlinkClick r:id="" action="ppaction://media"/>
            <a:extLst>
              <a:ext uri="{FF2B5EF4-FFF2-40B4-BE49-F238E27FC236}">
                <a16:creationId xmlns:a16="http://schemas.microsoft.com/office/drawing/2014/main" id="{41E6C41F-884C-5D2D-512C-EE2A77E05F38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2145413" y="1000051"/>
            <a:ext cx="812800" cy="812800"/>
          </a:xfrm>
          <a:prstGeom prst="rect">
            <a:avLst/>
          </a:prstGeom>
        </p:spPr>
      </p:pic>
      <p:pic>
        <p:nvPicPr>
          <p:cNvPr id="5" name="Audio Recording Jul 23, 2025 at 4:57:06 PM">
            <a:hlinkClick r:id="" action="ppaction://media"/>
            <a:extLst>
              <a:ext uri="{FF2B5EF4-FFF2-40B4-BE49-F238E27FC236}">
                <a16:creationId xmlns:a16="http://schemas.microsoft.com/office/drawing/2014/main" id="{5B4F9BAF-3A84-73D8-4E23-2F4DC96BC11C}"/>
              </a:ext>
            </a:extLst>
          </p:cNvPr>
          <p:cNvPicPr>
            <a:picLocks noChangeAspect="1"/>
          </p:cNvPicPr>
          <p:nvPr>
            <a:audioFile r:link="rId4"/>
            <p:extLst>
              <p:ext uri="{DAA4B4D4-6D71-4841-9C94-3DE7FCFB9230}">
                <p14:media xmlns:p14="http://schemas.microsoft.com/office/powerpoint/2010/main" r:embed="rId3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5779389" y="984102"/>
            <a:ext cx="812800" cy="812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88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0" dur="1852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1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  <p:audio>
              <p:cMediaNode vol="80000">
                <p:cTn id="12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14400" y="1828800"/>
            <a:ext cx="3657600" cy="1828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4800"/>
            </a:pPr>
            <a:r>
              <a:t>thought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0" y="1828800"/>
            <a:ext cx="3657600" cy="1828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4800"/>
            </a:pPr>
            <a:r>
              <a:t>though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3657600"/>
            <a:ext cx="73152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400"/>
            </a:pPr>
            <a:r>
              <a:t>🎧 Which word do you hear?</a:t>
            </a:r>
            <a:br/>
            <a:r>
              <a:t>👂 Teacher says one word. 👉 Point to the correct word.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286000" y="2926080"/>
            <a:ext cx="9144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4000"/>
            </a:pPr>
            <a:r>
              <a:t>1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943600" y="2926080"/>
            <a:ext cx="9144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4000"/>
            </a:pPr>
            <a:r>
              <a:t>2</a:t>
            </a:r>
          </a:p>
        </p:txBody>
      </p:sp>
      <p:pic>
        <p:nvPicPr>
          <p:cNvPr id="7" name="Audio Recording Jul 23, 2025 at 4:56:53 PM">
            <a:hlinkClick r:id="" action="ppaction://media"/>
            <a:extLst>
              <a:ext uri="{FF2B5EF4-FFF2-40B4-BE49-F238E27FC236}">
                <a16:creationId xmlns:a16="http://schemas.microsoft.com/office/drawing/2014/main" id="{94C57C81-C3B8-67B0-11F9-62E2E97DEE54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4261292" y="649177"/>
            <a:ext cx="812800" cy="812800"/>
          </a:xfrm>
          <a:prstGeom prst="rect">
            <a:avLst/>
          </a:prstGeom>
        </p:spPr>
      </p:pic>
      <p:pic>
        <p:nvPicPr>
          <p:cNvPr id="8" name="Audio Recording Jul 23, 2025 at 4:57:06 PM">
            <a:hlinkClick r:id="" action="ppaction://media"/>
            <a:extLst>
              <a:ext uri="{FF2B5EF4-FFF2-40B4-BE49-F238E27FC236}">
                <a16:creationId xmlns:a16="http://schemas.microsoft.com/office/drawing/2014/main" id="{B352DA83-887D-AE80-896C-B1CB7169CE4D}"/>
              </a:ext>
            </a:extLst>
          </p:cNvPr>
          <p:cNvPicPr>
            <a:picLocks noChangeAspect="1"/>
          </p:cNvPicPr>
          <p:nvPr>
            <a:audioFile r:link="rId4"/>
            <p:extLst>
              <p:ext uri="{DAA4B4D4-6D71-4841-9C94-3DE7FCFB9230}">
                <p14:media xmlns:p14="http://schemas.microsoft.com/office/powerpoint/2010/main" r:embed="rId3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4197497" y="1461977"/>
            <a:ext cx="812800" cy="812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88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0" dur="1852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1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  <p:audio>
              <p:cMediaNode vol="80000">
                <p:cTn id="12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14400" y="1828800"/>
            <a:ext cx="3657600" cy="1828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4800"/>
            </a:pPr>
            <a:r>
              <a:rPr lang="en-US" dirty="0"/>
              <a:t>t</a:t>
            </a:r>
            <a:r>
              <a:rPr dirty="0"/>
              <a:t>hirty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773866" y="1828800"/>
            <a:ext cx="1253869" cy="83099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4800"/>
            </a:pPr>
            <a:r>
              <a:rPr lang="en-US" dirty="0"/>
              <a:t>T</a:t>
            </a:r>
            <a:r>
              <a:rPr dirty="0"/>
              <a:t>he</a:t>
            </a:r>
            <a:r>
              <a:rPr lang="en-US" dirty="0"/>
              <a:t> </a:t>
            </a:r>
            <a:endParaRPr dirty="0"/>
          </a:p>
        </p:txBody>
      </p:sp>
      <p:pic>
        <p:nvPicPr>
          <p:cNvPr id="4" name="Audio Recording Jul 23, 2025 at 4:57:44 PM">
            <a:hlinkClick r:id="" action="ppaction://media"/>
            <a:extLst>
              <a:ext uri="{FF2B5EF4-FFF2-40B4-BE49-F238E27FC236}">
                <a16:creationId xmlns:a16="http://schemas.microsoft.com/office/drawing/2014/main" id="{A0FC0DE5-6762-A03E-4D43-0ED6E2AB5B9D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2336800" y="1074479"/>
            <a:ext cx="812800" cy="812800"/>
          </a:xfrm>
          <a:prstGeom prst="rect">
            <a:avLst/>
          </a:prstGeom>
        </p:spPr>
      </p:pic>
      <p:pic>
        <p:nvPicPr>
          <p:cNvPr id="5" name="Audio Recording Jul 23, 2025 at 4:58:07 PM">
            <a:hlinkClick r:id="" action="ppaction://media"/>
            <a:extLst>
              <a:ext uri="{FF2B5EF4-FFF2-40B4-BE49-F238E27FC236}">
                <a16:creationId xmlns:a16="http://schemas.microsoft.com/office/drawing/2014/main" id="{79E04215-7164-A952-58B1-FD30A4672565}"/>
              </a:ext>
            </a:extLst>
          </p:cNvPr>
          <p:cNvPicPr>
            <a:picLocks noChangeAspect="1"/>
          </p:cNvPicPr>
          <p:nvPr>
            <a:audioFile r:link="rId4"/>
            <p:extLst>
              <p:ext uri="{DAA4B4D4-6D71-4841-9C94-3DE7FCFB9230}">
                <p14:media xmlns:p14="http://schemas.microsoft.com/office/powerpoint/2010/main" r:embed="rId3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5994400" y="1016000"/>
            <a:ext cx="812800" cy="812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96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0" dur="2172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1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  <p:audio>
              <p:cMediaNode vol="80000">
                <p:cTn id="12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14400" y="1828800"/>
            <a:ext cx="3657600" cy="1828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4800"/>
            </a:pPr>
            <a:r>
              <a:t>thirty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0" y="1828800"/>
            <a:ext cx="3657600" cy="1828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4800"/>
            </a:pPr>
            <a:r>
              <a:t>the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3657600"/>
            <a:ext cx="73152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400"/>
            </a:pPr>
            <a:r>
              <a:t>🎧 Which word do you hear?</a:t>
            </a:r>
            <a:br/>
            <a:r>
              <a:t>👂 Teacher says one word. 👉 Point to the correct word.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286000" y="2926080"/>
            <a:ext cx="9144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4000"/>
            </a:pPr>
            <a:r>
              <a:t>1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943600" y="2926080"/>
            <a:ext cx="9144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4000"/>
            </a:pPr>
            <a:r>
              <a:t>2</a:t>
            </a:r>
          </a:p>
        </p:txBody>
      </p:sp>
      <p:pic>
        <p:nvPicPr>
          <p:cNvPr id="7" name="Audio Recording Jul 23, 2025 at 4:57:44 PM">
            <a:hlinkClick r:id="" action="ppaction://media"/>
            <a:extLst>
              <a:ext uri="{FF2B5EF4-FFF2-40B4-BE49-F238E27FC236}">
                <a16:creationId xmlns:a16="http://schemas.microsoft.com/office/drawing/2014/main" id="{9A60CF35-7F00-62B5-4CAA-4CFEBC919D5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4165600" y="914400"/>
            <a:ext cx="812800" cy="812800"/>
          </a:xfrm>
          <a:prstGeom prst="rect">
            <a:avLst/>
          </a:prstGeom>
        </p:spPr>
      </p:pic>
      <p:pic>
        <p:nvPicPr>
          <p:cNvPr id="8" name="Audio Recording Jul 23, 2025 at 4:58:07 PM">
            <a:hlinkClick r:id="" action="ppaction://media"/>
            <a:extLst>
              <a:ext uri="{FF2B5EF4-FFF2-40B4-BE49-F238E27FC236}">
                <a16:creationId xmlns:a16="http://schemas.microsoft.com/office/drawing/2014/main" id="{9B8B8570-40BB-9EE4-76B5-DE81F932B372}"/>
              </a:ext>
            </a:extLst>
          </p:cNvPr>
          <p:cNvPicPr>
            <a:picLocks noChangeAspect="1"/>
          </p:cNvPicPr>
          <p:nvPr>
            <a:audioFile r:link="rId4"/>
            <p:extLst>
              <p:ext uri="{DAA4B4D4-6D71-4841-9C94-3DE7FCFB9230}">
                <p14:media xmlns:p14="http://schemas.microsoft.com/office/powerpoint/2010/main" r:embed="rId3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4165600" y="1727200"/>
            <a:ext cx="812800" cy="812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96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0" dur="2172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1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  <p:audio>
              <p:cMediaNode vol="80000">
                <p:cTn id="12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14400" y="1828800"/>
            <a:ext cx="3657600" cy="1828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4800"/>
            </a:pPr>
            <a:r>
              <a:t>thick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0" y="1828800"/>
            <a:ext cx="3657600" cy="1828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4800"/>
            </a:pPr>
            <a:r>
              <a:t>them</a:t>
            </a:r>
          </a:p>
        </p:txBody>
      </p:sp>
      <p:pic>
        <p:nvPicPr>
          <p:cNvPr id="4" name="Audio Recording Jul 23, 2025 at 4:58:43 PM">
            <a:hlinkClick r:id="" action="ppaction://media"/>
            <a:extLst>
              <a:ext uri="{FF2B5EF4-FFF2-40B4-BE49-F238E27FC236}">
                <a16:creationId xmlns:a16="http://schemas.microsoft.com/office/drawing/2014/main" id="{5C012461-68C1-B956-E534-7E2A81ED0879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2336800" y="1016000"/>
            <a:ext cx="812800" cy="812800"/>
          </a:xfrm>
          <a:prstGeom prst="rect">
            <a:avLst/>
          </a:prstGeom>
        </p:spPr>
      </p:pic>
      <p:pic>
        <p:nvPicPr>
          <p:cNvPr id="5" name="Audio Recording Jul 23, 2025 at 4:58:57 PM">
            <a:hlinkClick r:id="" action="ppaction://media"/>
            <a:extLst>
              <a:ext uri="{FF2B5EF4-FFF2-40B4-BE49-F238E27FC236}">
                <a16:creationId xmlns:a16="http://schemas.microsoft.com/office/drawing/2014/main" id="{2B04EAA3-BB5F-B313-3234-EB22E2F85D9B}"/>
              </a:ext>
            </a:extLst>
          </p:cNvPr>
          <p:cNvPicPr>
            <a:picLocks noChangeAspect="1"/>
          </p:cNvPicPr>
          <p:nvPr>
            <a:audioFile r:link="rId4"/>
            <p:extLst>
              <p:ext uri="{DAA4B4D4-6D71-4841-9C94-3DE7FCFB9230}">
                <p14:media xmlns:p14="http://schemas.microsoft.com/office/powerpoint/2010/main" r:embed="rId3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5909340" y="946888"/>
            <a:ext cx="812800" cy="812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04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0" dur="1596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1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  <p:audio>
              <p:cMediaNode vol="80000">
                <p:cTn id="12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B281D7-FB86-B7EA-6CC9-A013F78602F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1DC9AA6-306C-D99D-D04E-8DE45393EEF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9E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ounded Rectangle 2"/>
          <p:cNvSpPr/>
          <p:nvPr/>
        </p:nvSpPr>
        <p:spPr>
          <a:xfrm>
            <a:off x="320040" y="274320"/>
            <a:ext cx="1234440" cy="457200"/>
          </a:xfrm>
          <a:prstGeom prst="roundRect">
            <a:avLst/>
          </a:prstGeom>
          <a:solidFill>
            <a:srgbClr val="FF5D5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320040" y="274320"/>
            <a:ext cx="12344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800" b="1">
                <a:solidFill>
                  <a:srgbClr val="FFFFFF"/>
                </a:solidFill>
                <a:latin typeface="Arial Rounded MT Bold"/>
              </a:rPr>
              <a:t>DAY 8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7452360" y="274320"/>
            <a:ext cx="1371600" cy="457200"/>
          </a:xfrm>
          <a:prstGeom prst="roundRect">
            <a:avLst/>
          </a:prstGeom>
          <a:solidFill>
            <a:srgbClr val="241F4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7452360" y="274320"/>
            <a:ext cx="13716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1">
                <a:solidFill>
                  <a:srgbClr val="FFFFFF"/>
                </a:solidFill>
                <a:latin typeface="Arial Rounded MT Bold"/>
              </a:rPr>
              <a:t>TEACH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0" y="841248"/>
            <a:ext cx="9144000" cy="594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600" b="1">
                <a:solidFill>
                  <a:srgbClr val="241F4E"/>
                </a:solidFill>
                <a:latin typeface="Arial Rounded MT Bold"/>
              </a:rPr>
              <a:t>🖐️  Voiced or voiceless? The throat decides!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640080" y="1691640"/>
            <a:ext cx="3657600" cy="4114800"/>
          </a:xfrm>
          <a:prstGeom prst="roundRect">
            <a:avLst/>
          </a:prstGeom>
          <a:solidFill>
            <a:srgbClr val="3EE0C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640080" y="1828800"/>
            <a:ext cx="36576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600" b="1">
                <a:solidFill>
                  <a:srgbClr val="241F4E"/>
                </a:solidFill>
                <a:latin typeface="Arial Rounded MT Bold"/>
              </a:rPr>
              <a:t>🐝  VOICED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40080" y="2514600"/>
            <a:ext cx="365760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800" b="1">
                <a:solidFill>
                  <a:srgbClr val="241F4E"/>
                </a:solidFill>
                <a:latin typeface="Arial Rounded MT Bold"/>
              </a:rPr>
              <a:t>throat BUZZES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" y="3063240"/>
            <a:ext cx="365760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800" b="1">
                <a:solidFill>
                  <a:srgbClr val="241F4E"/>
                </a:solidFill>
                <a:latin typeface="Arial Rounded MT Bold"/>
              </a:rPr>
              <a:t>b · d · g · v · z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40080" y="3931920"/>
            <a:ext cx="36576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700" b="0">
                <a:solidFill>
                  <a:srgbClr val="241F4E"/>
                </a:solidFill>
                <a:latin typeface="Helvetica Neue"/>
              </a:rPr>
              <a:t>th in “this”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4846320" y="1691640"/>
            <a:ext cx="3657600" cy="4114800"/>
          </a:xfrm>
          <a:prstGeom prst="roundRect">
            <a:avLst/>
          </a:prstGeom>
          <a:solidFill>
            <a:srgbClr val="FF5D5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4846320" y="1828800"/>
            <a:ext cx="36576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600" b="1">
                <a:solidFill>
                  <a:srgbClr val="FFFFFF"/>
                </a:solidFill>
                <a:latin typeface="Arial Rounded MT Bold"/>
              </a:rPr>
              <a:t>🤫  VOICELESS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846320" y="2514600"/>
            <a:ext cx="365760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800" b="1">
                <a:solidFill>
                  <a:srgbClr val="FFFFFF"/>
                </a:solidFill>
                <a:latin typeface="Arial Rounded MT Bold"/>
              </a:rPr>
              <a:t>throat is QUIET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846320" y="3063240"/>
            <a:ext cx="365760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800" b="1">
                <a:solidFill>
                  <a:srgbClr val="FFFFFF"/>
                </a:solidFill>
                <a:latin typeface="Arial Rounded MT Bold"/>
              </a:rPr>
              <a:t>p · t · k · f · s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846320" y="3931920"/>
            <a:ext cx="36576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700" b="0">
                <a:solidFill>
                  <a:srgbClr val="FFFFFF"/>
                </a:solidFill>
                <a:latin typeface="Helvetica Neue"/>
              </a:rPr>
              <a:t>th in “think”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0" y="6172200"/>
            <a:ext cx="914400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500" b="0">
                <a:solidFill>
                  <a:srgbClr val="5A548A"/>
                </a:solidFill>
                <a:latin typeface="Helvetica Neue"/>
              </a:rPr>
              <a:t>Same mouth shape — your hand on your throat tells you which!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14400" y="365760"/>
            <a:ext cx="73152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t>Voiced vs Unvoiced TH: THIN vs THEN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1828800"/>
            <a:ext cx="36576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4800"/>
              <a:t>thin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0" y="1828800"/>
            <a:ext cx="36576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4800"/>
              <a:t>then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14400" y="3657600"/>
            <a:ext cx="73152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400"/>
            </a:pPr>
            <a:r>
              <a:t>🎧 Which word do you hear?</a:t>
            </a:r>
            <a:br/>
            <a:r>
              <a:t>👂 Teacher says one word. 👉 Point to the correct word.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066800" y="2971800"/>
            <a:ext cx="9144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4000"/>
            </a:pPr>
            <a:r>
              <a:rPr dirty="0"/>
              <a:t>1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724400" y="2971800"/>
            <a:ext cx="9144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4000"/>
            </a:pPr>
            <a:r>
              <a:t>2</a:t>
            </a:r>
          </a:p>
        </p:txBody>
      </p:sp>
      <p:pic>
        <p:nvPicPr>
          <p:cNvPr id="8" name="Audio Recording Jul 23, 2025 at 12:28:23 PM">
            <a:hlinkClick r:id="" action="ppaction://media"/>
            <a:extLst>
              <a:ext uri="{FF2B5EF4-FFF2-40B4-BE49-F238E27FC236}">
                <a16:creationId xmlns:a16="http://schemas.microsoft.com/office/drawing/2014/main" id="{9CE40152-ECD2-BDD2-83B0-405181CD1AE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3149600" y="933302"/>
            <a:ext cx="812800" cy="812800"/>
          </a:xfrm>
          <a:prstGeom prst="rect">
            <a:avLst/>
          </a:prstGeom>
        </p:spPr>
      </p:pic>
      <p:pic>
        <p:nvPicPr>
          <p:cNvPr id="9" name="Audio Recording Jul 23, 2025 at 12:28:44 PM">
            <a:hlinkClick r:id="" action="ppaction://media"/>
            <a:extLst>
              <a:ext uri="{FF2B5EF4-FFF2-40B4-BE49-F238E27FC236}">
                <a16:creationId xmlns:a16="http://schemas.microsoft.com/office/drawing/2014/main" id="{D0A1CA09-9411-9079-161D-4B2C759CC98C}"/>
              </a:ext>
            </a:extLst>
          </p:cNvPr>
          <p:cNvPicPr>
            <a:picLocks noChangeAspect="1"/>
          </p:cNvPicPr>
          <p:nvPr>
            <a:audioFile r:link="rId4"/>
            <p:extLst>
              <p:ext uri="{DAA4B4D4-6D71-4841-9C94-3DE7FCFB9230}">
                <p14:media xmlns:p14="http://schemas.microsoft.com/office/powerpoint/2010/main" r:embed="rId3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2987748" y="1746102"/>
            <a:ext cx="812800" cy="812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24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0" dur="1340" fill="hold"/>
                                        <p:tgtEl>
                                          <p:spTgt spid="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1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  <p:audio>
              <p:cMediaNode vol="80000">
                <p:cTn id="12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9"/>
                </p:tgtEl>
              </p:cMediaNode>
            </p:audio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14400" y="365760"/>
            <a:ext cx="73152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t>🎧 Which word do you hear?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174789" y="2147605"/>
            <a:ext cx="36576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4800" dirty="0"/>
              <a:t>think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832389" y="2147605"/>
            <a:ext cx="36576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4800" dirty="0"/>
              <a:t>that</a:t>
            </a:r>
          </a:p>
        </p:txBody>
      </p:sp>
      <p:pic>
        <p:nvPicPr>
          <p:cNvPr id="6" name="Picture 5" descr="A person with his hand on his chin&#10;&#10;AI-generated content may be incorrect.">
            <a:extLst>
              <a:ext uri="{FF2B5EF4-FFF2-40B4-BE49-F238E27FC236}">
                <a16:creationId xmlns:a16="http://schemas.microsoft.com/office/drawing/2014/main" id="{5DDF5245-EED7-CC6F-C672-E938037C5399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343665" y="3550966"/>
            <a:ext cx="4064000" cy="2709333"/>
          </a:xfrm>
          <a:prstGeom prst="rect">
            <a:avLst/>
          </a:prstGeom>
        </p:spPr>
      </p:pic>
      <p:pic>
        <p:nvPicPr>
          <p:cNvPr id="3" name="Audio Recording Jul 23, 2025 at 4:47:24 PM">
            <a:hlinkClick r:id="" action="ppaction://media"/>
            <a:extLst>
              <a:ext uri="{FF2B5EF4-FFF2-40B4-BE49-F238E27FC236}">
                <a16:creationId xmlns:a16="http://schemas.microsoft.com/office/drawing/2014/main" id="{DB3AAA74-8361-CE8C-21CD-7272CE4A671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2364930" y="1362721"/>
            <a:ext cx="812800" cy="812800"/>
          </a:xfrm>
          <a:prstGeom prst="rect">
            <a:avLst/>
          </a:prstGeom>
        </p:spPr>
      </p:pic>
      <p:pic>
        <p:nvPicPr>
          <p:cNvPr id="7" name="Audio Recording Jul 23, 2025 at 4:47:48 PM">
            <a:hlinkClick r:id="" action="ppaction://media"/>
            <a:extLst>
              <a:ext uri="{FF2B5EF4-FFF2-40B4-BE49-F238E27FC236}">
                <a16:creationId xmlns:a16="http://schemas.microsoft.com/office/drawing/2014/main" id="{6D96B7E6-8354-3581-D2B2-6366EC933AD3}"/>
              </a:ext>
            </a:extLst>
          </p:cNvPr>
          <p:cNvPicPr>
            <a:picLocks noChangeAspect="1"/>
          </p:cNvPicPr>
          <p:nvPr>
            <a:audioFile r:link="rId4"/>
            <p:extLst>
              <p:ext uri="{DAA4B4D4-6D71-4841-9C94-3DE7FCFB9230}">
                <p14:media xmlns:p14="http://schemas.microsoft.com/office/powerpoint/2010/main" r:embed="rId3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5832389" y="1300916"/>
            <a:ext cx="812800" cy="812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620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0" dur="1724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1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  <p:audio>
              <p:cMediaNode vol="80000">
                <p:cTn id="12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14400" y="365760"/>
            <a:ext cx="73152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t>Voiced vs Unvoiced TH: THINK vs THAT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1828800"/>
            <a:ext cx="36576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4800"/>
              <a:t>think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0" y="1828800"/>
            <a:ext cx="36576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4800"/>
              <a:t>that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14400" y="3657600"/>
            <a:ext cx="73152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400"/>
            </a:pPr>
            <a:r>
              <a:t>🎧 Which word do you hear?</a:t>
            </a:r>
            <a:br/>
            <a:r>
              <a:t>👂 Teacher says one word. 👉 Point to the correct word.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14400" y="2971800"/>
            <a:ext cx="9144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4000"/>
            </a:pPr>
            <a:r>
              <a:rPr dirty="0"/>
              <a:t>1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0" y="2971800"/>
            <a:ext cx="9144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4000"/>
            </a:pPr>
            <a:r>
              <a:t>2</a:t>
            </a:r>
          </a:p>
        </p:txBody>
      </p:sp>
      <p:pic>
        <p:nvPicPr>
          <p:cNvPr id="8" name="Audio Recording Jul 23, 2025 at 4:47:24 PM">
            <a:hlinkClick r:id="" action="ppaction://media"/>
            <a:extLst>
              <a:ext uri="{FF2B5EF4-FFF2-40B4-BE49-F238E27FC236}">
                <a16:creationId xmlns:a16="http://schemas.microsoft.com/office/drawing/2014/main" id="{536701E9-4CD9-6004-D47B-58A03D6DDAD0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2620111" y="1102360"/>
            <a:ext cx="812800" cy="812800"/>
          </a:xfrm>
          <a:prstGeom prst="rect">
            <a:avLst/>
          </a:prstGeom>
        </p:spPr>
      </p:pic>
      <p:pic>
        <p:nvPicPr>
          <p:cNvPr id="9" name="Audio Recording Jul 23, 2025 at 4:47:48 PM">
            <a:hlinkClick r:id="" action="ppaction://media"/>
            <a:extLst>
              <a:ext uri="{FF2B5EF4-FFF2-40B4-BE49-F238E27FC236}">
                <a16:creationId xmlns:a16="http://schemas.microsoft.com/office/drawing/2014/main" id="{929B60AC-8461-40CA-A345-3142225D97FA}"/>
              </a:ext>
            </a:extLst>
          </p:cNvPr>
          <p:cNvPicPr>
            <a:picLocks noChangeAspect="1"/>
          </p:cNvPicPr>
          <p:nvPr>
            <a:audioFile r:link="rId4"/>
            <p:extLst>
              <p:ext uri="{DAA4B4D4-6D71-4841-9C94-3DE7FCFB9230}">
                <p14:media xmlns:p14="http://schemas.microsoft.com/office/powerpoint/2010/main" r:embed="rId3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2620111" y="1879600"/>
            <a:ext cx="812800" cy="812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620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0" dur="1724" fill="hold"/>
                                        <p:tgtEl>
                                          <p:spTgt spid="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1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  <p:audio>
              <p:cMediaNode vol="80000">
                <p:cTn id="12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9"/>
                </p:tgtEl>
              </p:cMediaNode>
            </p:audio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14400" y="365760"/>
            <a:ext cx="73152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t>🎧 Which word do you hear?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631095" y="2011680"/>
            <a:ext cx="36576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4800" dirty="0"/>
              <a:t>bath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288695" y="2011680"/>
            <a:ext cx="36576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4800" dirty="0"/>
              <a:t>bathe</a:t>
            </a:r>
          </a:p>
        </p:txBody>
      </p:sp>
      <p:pic>
        <p:nvPicPr>
          <p:cNvPr id="11" name="Picture 10" descr="Woman toweling child after bath">
            <a:extLst>
              <a:ext uri="{FF2B5EF4-FFF2-40B4-BE49-F238E27FC236}">
                <a16:creationId xmlns:a16="http://schemas.microsoft.com/office/drawing/2014/main" id="{5769844D-A7D1-0A2D-90D5-FE4CEE6A5909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162431" y="3429000"/>
            <a:ext cx="4584357" cy="3056238"/>
          </a:xfrm>
          <a:prstGeom prst="rect">
            <a:avLst/>
          </a:prstGeom>
        </p:spPr>
      </p:pic>
      <p:pic>
        <p:nvPicPr>
          <p:cNvPr id="3" name="Audio Recording Jul 23, 2025 at 4:48:45 PM">
            <a:hlinkClick r:id="" action="ppaction://media"/>
            <a:extLst>
              <a:ext uri="{FF2B5EF4-FFF2-40B4-BE49-F238E27FC236}">
                <a16:creationId xmlns:a16="http://schemas.microsoft.com/office/drawing/2014/main" id="{1C08309C-0E9D-75BB-78E8-8FB7E498D5B9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1756031" y="1391034"/>
            <a:ext cx="812800" cy="812800"/>
          </a:xfrm>
          <a:prstGeom prst="rect">
            <a:avLst/>
          </a:prstGeom>
        </p:spPr>
      </p:pic>
      <p:pic>
        <p:nvPicPr>
          <p:cNvPr id="6" name="Audio Recording Jul 23, 2025 at 4:49:07 PM">
            <a:hlinkClick r:id="" action="ppaction://media"/>
            <a:extLst>
              <a:ext uri="{FF2B5EF4-FFF2-40B4-BE49-F238E27FC236}">
                <a16:creationId xmlns:a16="http://schemas.microsoft.com/office/drawing/2014/main" id="{55677EA0-ABB7-029D-E9EC-B1C217AFD834}"/>
              </a:ext>
            </a:extLst>
          </p:cNvPr>
          <p:cNvPicPr>
            <a:picLocks noChangeAspect="1"/>
          </p:cNvPicPr>
          <p:nvPr>
            <a:audioFile r:link="rId4"/>
            <p:extLst>
              <p:ext uri="{DAA4B4D4-6D71-4841-9C94-3DE7FCFB9230}">
                <p14:media xmlns:p14="http://schemas.microsoft.com/office/powerpoint/2010/main" r:embed="rId3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5461325" y="1287367"/>
            <a:ext cx="812800" cy="812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68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0" dur="1596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1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  <p:audio>
              <p:cMediaNode vol="80000">
                <p:cTn id="12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14400" y="365760"/>
            <a:ext cx="73152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t>Voiced vs Unvoiced TH: BATH vs BATHE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1828800"/>
            <a:ext cx="36576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4800"/>
              <a:t>bath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0" y="1828800"/>
            <a:ext cx="36576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4800"/>
              <a:t>bathe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14400" y="3657600"/>
            <a:ext cx="73152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400"/>
            </a:pPr>
            <a:r>
              <a:t>🎧 Which word do you hear?</a:t>
            </a:r>
            <a:br/>
            <a:r>
              <a:t>👂 Teacher says one word. 👉 Point to the correct word.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9F3493E-A512-4AAF-FF4E-DE21D59F54CD}"/>
              </a:ext>
            </a:extLst>
          </p:cNvPr>
          <p:cNvSpPr txBox="1"/>
          <p:nvPr/>
        </p:nvSpPr>
        <p:spPr>
          <a:xfrm>
            <a:off x="914400" y="2971800"/>
            <a:ext cx="9144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4000"/>
            </a:pPr>
            <a:r>
              <a:rPr dirty="0"/>
              <a:t>1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8A02C76-6438-731D-F765-846C791007C5}"/>
              </a:ext>
            </a:extLst>
          </p:cNvPr>
          <p:cNvSpPr txBox="1"/>
          <p:nvPr/>
        </p:nvSpPr>
        <p:spPr>
          <a:xfrm>
            <a:off x="4572000" y="2971800"/>
            <a:ext cx="9144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4000"/>
            </a:pPr>
            <a:r>
              <a:t>2</a:t>
            </a:r>
          </a:p>
        </p:txBody>
      </p:sp>
      <p:pic>
        <p:nvPicPr>
          <p:cNvPr id="6" name="Audio Recording Jul 23, 2025 at 4:48:45 PM">
            <a:hlinkClick r:id="" action="ppaction://media"/>
            <a:extLst>
              <a:ext uri="{FF2B5EF4-FFF2-40B4-BE49-F238E27FC236}">
                <a16:creationId xmlns:a16="http://schemas.microsoft.com/office/drawing/2014/main" id="{877E6084-26DB-2817-EBA9-BDC6DD723AC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2999802" y="1879600"/>
            <a:ext cx="812800" cy="812800"/>
          </a:xfrm>
          <a:prstGeom prst="rect">
            <a:avLst/>
          </a:prstGeom>
        </p:spPr>
      </p:pic>
      <p:pic>
        <p:nvPicPr>
          <p:cNvPr id="7" name="Audio Recording Jul 23, 2025 at 4:49:07 PM">
            <a:hlinkClick r:id="" action="ppaction://media"/>
            <a:extLst>
              <a:ext uri="{FF2B5EF4-FFF2-40B4-BE49-F238E27FC236}">
                <a16:creationId xmlns:a16="http://schemas.microsoft.com/office/drawing/2014/main" id="{55DD2F49-77BB-B128-58C5-6439F5107DCC}"/>
              </a:ext>
            </a:extLst>
          </p:cNvPr>
          <p:cNvPicPr>
            <a:picLocks noChangeAspect="1"/>
          </p:cNvPicPr>
          <p:nvPr>
            <a:audioFile r:link="rId4"/>
            <p:extLst>
              <p:ext uri="{DAA4B4D4-6D71-4841-9C94-3DE7FCFB9230}">
                <p14:media xmlns:p14="http://schemas.microsoft.com/office/powerpoint/2010/main" r:embed="rId3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3053204" y="1102360"/>
            <a:ext cx="812800" cy="812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68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0" dur="1596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1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  <p:audio>
              <p:cMediaNode vol="80000">
                <p:cTn id="12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14400" y="365760"/>
            <a:ext cx="73152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t>🎧 Which word do you hear?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482813" y="2011680"/>
            <a:ext cx="36576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4800" dirty="0"/>
              <a:t>teeth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140413" y="2011680"/>
            <a:ext cx="36576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4800" dirty="0"/>
              <a:t>teethe</a:t>
            </a:r>
          </a:p>
        </p:txBody>
      </p:sp>
      <p:pic>
        <p:nvPicPr>
          <p:cNvPr id="7" name="Picture 6" descr="Smiling baby walking with help">
            <a:extLst>
              <a:ext uri="{FF2B5EF4-FFF2-40B4-BE49-F238E27FC236}">
                <a16:creationId xmlns:a16="http://schemas.microsoft.com/office/drawing/2014/main" id="{564DF7DD-C470-F8DB-6B13-92554462264C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816444" y="2982921"/>
            <a:ext cx="5263978" cy="3509319"/>
          </a:xfrm>
          <a:prstGeom prst="rect">
            <a:avLst/>
          </a:prstGeom>
        </p:spPr>
      </p:pic>
      <p:pic>
        <p:nvPicPr>
          <p:cNvPr id="3" name="Audio Recording Jul 23, 2025 at 4:50:17 PM">
            <a:hlinkClick r:id="" action="ppaction://media"/>
            <a:extLst>
              <a:ext uri="{FF2B5EF4-FFF2-40B4-BE49-F238E27FC236}">
                <a16:creationId xmlns:a16="http://schemas.microsoft.com/office/drawing/2014/main" id="{F856AC35-F15A-7AAE-54AD-64EB43E5EB7F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1709480" y="1337001"/>
            <a:ext cx="812800" cy="812800"/>
          </a:xfrm>
          <a:prstGeom prst="rect">
            <a:avLst/>
          </a:prstGeom>
        </p:spPr>
      </p:pic>
      <p:pic>
        <p:nvPicPr>
          <p:cNvPr id="6" name="Audio Recording Jul 23, 2025 at 4:50:38 PM">
            <a:hlinkClick r:id="" action="ppaction://media"/>
            <a:extLst>
              <a:ext uri="{FF2B5EF4-FFF2-40B4-BE49-F238E27FC236}">
                <a16:creationId xmlns:a16="http://schemas.microsoft.com/office/drawing/2014/main" id="{87C98839-D652-8EC6-AD26-10FC48A97C40}"/>
              </a:ext>
            </a:extLst>
          </p:cNvPr>
          <p:cNvPicPr>
            <a:picLocks noChangeAspect="1"/>
          </p:cNvPicPr>
          <p:nvPr>
            <a:audioFile r:link="rId4"/>
            <p:extLst>
              <p:ext uri="{DAA4B4D4-6D71-4841-9C94-3DE7FCFB9230}">
                <p14:media xmlns:p14="http://schemas.microsoft.com/office/powerpoint/2010/main" r:embed="rId3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5473405" y="1280160"/>
            <a:ext cx="812800" cy="812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916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0" dur="2300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1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  <p:audio>
              <p:cMediaNode vol="80000">
                <p:cTn id="12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14400" y="365760"/>
            <a:ext cx="73152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t>Voiced vs Unvoiced TH: TEETH vs TEETHE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1828800"/>
            <a:ext cx="36576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4800"/>
              <a:t>teeth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0" y="1828800"/>
            <a:ext cx="36576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4800"/>
              <a:t>teethe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14400" y="3657600"/>
            <a:ext cx="73152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400"/>
            </a:pPr>
            <a:r>
              <a:t>🎧 Which word do you hear?</a:t>
            </a:r>
            <a:br/>
            <a:r>
              <a:t>👂 Teacher says one word. 👉 Point to the correct word.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8498AC2-2955-AD72-1BA6-869B6A8E2459}"/>
              </a:ext>
            </a:extLst>
          </p:cNvPr>
          <p:cNvSpPr txBox="1"/>
          <p:nvPr/>
        </p:nvSpPr>
        <p:spPr>
          <a:xfrm>
            <a:off x="914400" y="2862943"/>
            <a:ext cx="9144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4000"/>
            </a:pPr>
            <a:r>
              <a:rPr dirty="0"/>
              <a:t>1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353C3C9-9FF0-ADC8-32A2-BFE40509D91F}"/>
              </a:ext>
            </a:extLst>
          </p:cNvPr>
          <p:cNvSpPr txBox="1"/>
          <p:nvPr/>
        </p:nvSpPr>
        <p:spPr>
          <a:xfrm>
            <a:off x="4572000" y="2862943"/>
            <a:ext cx="9144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4000"/>
            </a:pPr>
            <a:r>
              <a:t>2</a:t>
            </a:r>
          </a:p>
        </p:txBody>
      </p:sp>
      <p:pic>
        <p:nvPicPr>
          <p:cNvPr id="10" name="Audio Recording Jul 23, 2025 at 4:50:17 PM">
            <a:hlinkClick r:id="" action="ppaction://media"/>
            <a:extLst>
              <a:ext uri="{FF2B5EF4-FFF2-40B4-BE49-F238E27FC236}">
                <a16:creationId xmlns:a16="http://schemas.microsoft.com/office/drawing/2014/main" id="{F35F595E-1776-278D-D90B-40CA62BCD19F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3081080" y="1337001"/>
            <a:ext cx="812800" cy="812800"/>
          </a:xfrm>
          <a:prstGeom prst="rect">
            <a:avLst/>
          </a:prstGeom>
        </p:spPr>
      </p:pic>
      <p:pic>
        <p:nvPicPr>
          <p:cNvPr id="11" name="Audio Recording Jul 23, 2025 at 4:50:38 PM">
            <a:hlinkClick r:id="" action="ppaction://media"/>
            <a:extLst>
              <a:ext uri="{FF2B5EF4-FFF2-40B4-BE49-F238E27FC236}">
                <a16:creationId xmlns:a16="http://schemas.microsoft.com/office/drawing/2014/main" id="{399EBDB7-4D61-AA58-7F7F-7CDA154BB279}"/>
              </a:ext>
            </a:extLst>
          </p:cNvPr>
          <p:cNvPicPr>
            <a:picLocks noChangeAspect="1"/>
          </p:cNvPicPr>
          <p:nvPr>
            <a:audioFile r:link="rId4"/>
            <p:extLst>
              <p:ext uri="{DAA4B4D4-6D71-4841-9C94-3DE7FCFB9230}">
                <p14:media xmlns:p14="http://schemas.microsoft.com/office/powerpoint/2010/main" r:embed="rId3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3081080" y="2050143"/>
            <a:ext cx="812800" cy="812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916" fill="hold"/>
                                        <p:tgtEl>
                                          <p:spTgt spid="10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0" dur="2300" fill="hold"/>
                                        <p:tgtEl>
                                          <p:spTgt spid="11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1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0"/>
                </p:tgtEl>
              </p:cMediaNode>
            </p:audio>
            <p:audio>
              <p:cMediaNode vol="80000">
                <p:cTn id="12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1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569</TotalTime>
  <Words>2056</Words>
  <Application>Microsoft Macintosh PowerPoint</Application>
  <PresentationFormat>On-screen Show (4:3)</PresentationFormat>
  <Paragraphs>125</Paragraphs>
  <Slides>25</Slides>
  <Notes>24</Notes>
  <HiddenSlides>0</HiddenSlides>
  <MMClips>46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30" baseType="lpstr">
      <vt:lpstr>Arial</vt:lpstr>
      <vt:lpstr>Arial Rounded MT Bold</vt:lpstr>
      <vt:lpstr>Calibri</vt:lpstr>
      <vt:lpstr>Helvetica Neue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Mary Beth Fielder</cp:lastModifiedBy>
  <cp:revision>29</cp:revision>
  <dcterms:created xsi:type="dcterms:W3CDTF">2013-01-27T09:14:16Z</dcterms:created>
  <dcterms:modified xsi:type="dcterms:W3CDTF">2026-06-13T00:36:57Z</dcterms:modified>
  <cp:category/>
</cp:coreProperties>
</file>