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RUN ORDER: this warm-up → 09-1 Schwa Mini Deck (the comic!) → 09-2 Schwa Practice → 09-3 Schwa Chant Rhythm → 09-4 Schwa in Action Phrases → 09-5 Schwa Review Game → breakout → exit here.
THE BIG CONNECTION: Day 7 taught the boss beat. Today: what happens to the NOT-boss beats? They get LAZY — uh. banana isn't ba-na-na, it's buh-NAN-uh. Schwa is the most common sound in English.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yesterday's exit-ticket words! Read 4-5 of THEIR words back: 'Rosa said very is hard — everyone: vvvvery!' Personal, full-circle, and shows you actually read their chat answers. Then 3 quick 1-or-2 listening rounds.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Frame it as a SECRET: 'Why does English sound so fast? Because half the vowels aren't really pronounced — they're lazy. Today you learn English's biggest secret.' Spanish speakers especially: Spanish says every vowel fully; English does NOT. This is THE rhythm difference.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typed answer = attendance + assessment + a win to leave on. Reply to a few by name.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601348" y="4152790"/>
            <a:ext cx="61545" cy="61545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2265496" y="4688469"/>
            <a:ext cx="58235" cy="58235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3596260" y="4595791"/>
            <a:ext cx="60883" cy="60883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4224918" y="724848"/>
            <a:ext cx="72453" cy="72453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6800386" y="4805702"/>
            <a:ext cx="58910" cy="58910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4159695" y="160298"/>
            <a:ext cx="70434" cy="70434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2360945" y="4202742"/>
            <a:ext cx="35450" cy="35450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644595" y="4298161"/>
            <a:ext cx="65229" cy="65229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6452402" y="4642355"/>
            <a:ext cx="40975" cy="40975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793686" y="586596"/>
            <a:ext cx="61323" cy="61323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8117851" y="621361"/>
            <a:ext cx="28970" cy="28970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8176207" y="316419"/>
            <a:ext cx="39130" cy="39130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7182255" y="4426131"/>
            <a:ext cx="37206" cy="37206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6451245" y="4275874"/>
            <a:ext cx="68959" cy="68959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198377" y="504258"/>
            <a:ext cx="44893" cy="44893"/>
          </a:xfrm>
          <a:prstGeom prst="ellipse">
            <a:avLst/>
          </a:prstGeom>
          <a:solidFill>
            <a:srgbClr val="FFFFFF">
              <a:alpha val="48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4224514" y="4503985"/>
            <a:ext cx="28223" cy="28223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1348119" y="4076535"/>
            <a:ext cx="68658" cy="68658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3461168" y="531725"/>
            <a:ext cx="43323" cy="43323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186455" y="4551398"/>
            <a:ext cx="69728" cy="69728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5900756" y="4706997"/>
            <a:ext cx="59632" cy="59632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8125033" y="456607"/>
            <a:ext cx="37571" cy="37571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1826800" y="4415795"/>
            <a:ext cx="54594" cy="54594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7839417" y="4133729"/>
            <a:ext cx="52253" cy="52253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1546702" y="340908"/>
            <a:ext cx="46547" cy="46547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3076291" y="4577844"/>
            <a:ext cx="60988" cy="60988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5581290" y="4266012"/>
            <a:ext cx="36316" cy="36316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8154054" y="183014"/>
            <a:ext cx="42306" cy="42306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5081278" y="473156"/>
            <a:ext cx="49409" cy="49409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5832927" y="4533005"/>
            <a:ext cx="62623" cy="62623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8633687" y="110157"/>
            <a:ext cx="41857" cy="41857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6754354" y="4750607"/>
            <a:ext cx="40456" cy="40456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7943122" y="744867"/>
            <a:ext cx="44466" cy="44466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7733957" y="4524906"/>
            <a:ext cx="60882" cy="60882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6389171" y="737859"/>
            <a:ext cx="71388" cy="71388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2770926" y="4129247"/>
            <a:ext cx="61326" cy="61326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5305079" y="338965"/>
            <a:ext cx="65309" cy="65309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6965858" y="770825"/>
            <a:ext cx="59806" cy="59806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4141063" y="4690026"/>
            <a:ext cx="58085" cy="58085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8056925" y="27381"/>
            <a:ext cx="68588" cy="68588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6604366" y="390188"/>
            <a:ext cx="58297" cy="58297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The Lazy Uh  😴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English's laziest — and most common — sound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9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9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🔊  YOUR hard words — let's beat them!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Yesterday you typed your hardest words…</a:t>
            </a:r>
            <a:pPr algn="ctr" indent="0" marL="0">
              <a:buNone/>
            </a:pPr>
            <a:r>
              <a:rPr lang="en-US" sz="24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 today we say them!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type 1 or 2: berry or very? wet or vet?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9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🎯  Today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914400" y="17830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88720" y="17830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👑   Boss beats are STRONG…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914400" y="26974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6974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😴   …the other beats get LAZY:  uh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914400" y="36118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188720" y="36118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🤯   banana = buh·NAN·uh — schwa is everywhere!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9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TEAMS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👥  Breakout Rooms — your job!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731520" y="173736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FFD23F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73736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🟡 Sunshine room:   </a:t>
            </a:r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Read with me: a·bout, ba·nan·a, so·fa — find the lazy uh! (Teacher joins!)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269748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FF5D5D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269748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🔴 Fire room:   </a:t>
            </a:r>
            <a:pPr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Partner says a word from this week — you find the schwa together.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731520" y="365760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3EE0CF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365760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🟢 Star room:   </a:t>
            </a:r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Say these fast and lazy: 'a cup of coffee' · 'a banana and an apple'.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29154" y="295097"/>
            <a:ext cx="66897" cy="66897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986518" y="297145"/>
            <a:ext cx="63605" cy="63605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825803" y="4075235"/>
            <a:ext cx="64063" cy="64063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565376" y="706566"/>
            <a:ext cx="46407" cy="46407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4851224" y="418883"/>
            <a:ext cx="51799" cy="51799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2807506" y="116362"/>
            <a:ext cx="73050" cy="73050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2852133" y="542722"/>
            <a:ext cx="66140" cy="66140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7904048" y="244757"/>
            <a:ext cx="41833" cy="41833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500967" y="4321997"/>
            <a:ext cx="33418" cy="33418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3236564" y="4573720"/>
            <a:ext cx="62575" cy="62575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5997934" y="4400995"/>
            <a:ext cx="39249" cy="39249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8064729" y="4697881"/>
            <a:ext cx="56801" cy="56801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8773429" y="125190"/>
            <a:ext cx="67203" cy="67203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3151451" y="608796"/>
            <a:ext cx="48086" cy="48086"/>
          </a:xfrm>
          <a:prstGeom prst="ellipse">
            <a:avLst/>
          </a:prstGeom>
          <a:solidFill>
            <a:srgbClr val="FFFFFF">
              <a:alpha val="44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1449163" y="4299319"/>
            <a:ext cx="35207" cy="35207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4261617" y="4327937"/>
            <a:ext cx="57504" cy="57504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7378821" y="4516504"/>
            <a:ext cx="58884" cy="58884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7811936" y="617122"/>
            <a:ext cx="47563" cy="47563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5026149" y="755129"/>
            <a:ext cx="42256" cy="42256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7852684" y="4112762"/>
            <a:ext cx="66795" cy="66795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135955" y="639013"/>
            <a:ext cx="44279" cy="44279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2873196" y="4323095"/>
            <a:ext cx="53467" cy="53467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6147645" y="4446256"/>
            <a:ext cx="38398" cy="38398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5635969" y="4241966"/>
            <a:ext cx="35546" cy="35546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7377867" y="4474735"/>
            <a:ext cx="42220" cy="42220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2394132" y="510936"/>
            <a:ext cx="62573" cy="62573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4221796" y="303308"/>
            <a:ext cx="59958" cy="59958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563946" y="4640367"/>
            <a:ext cx="58461" cy="58461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3753867" y="4567393"/>
            <a:ext cx="44892" cy="44892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2368075" y="32306"/>
            <a:ext cx="68941" cy="68941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0" y="105156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🎟️  Exit Ticket</a:t>
            </a:r>
            <a:endParaRPr lang="en-US" sz="3800" dirty="0"/>
          </a:p>
        </p:txBody>
      </p:sp>
      <p:sp>
        <p:nvSpPr>
          <p:cNvPr id="33" name="Text 31"/>
          <p:cNvSpPr/>
          <p:nvPr/>
        </p:nvSpPr>
        <p:spPr>
          <a:xfrm>
            <a:off x="0" y="19202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Before you go — type in the chat: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0" y="246888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one word with a lazy uh  😴  (about, sofa, banana…)</a:t>
            </a:r>
            <a:endParaRPr lang="en-US" sz="3200" dirty="0"/>
          </a:p>
        </p:txBody>
      </p:sp>
      <p:sp>
        <p:nvSpPr>
          <p:cNvPr id="35" name="Text 33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 know English's secret now!  👋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2026-06-13T00:33:30Z</dcterms:created>
  <dcterms:modified xsi:type="dcterms:W3CDTF">2026-06-13T00:33:30Z</dcterms:modified>
</cp:coreProperties>
</file>