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2F5-A01A-DA4B-8253-4F5F8082C095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02515-203A-8145-9E7E-20F82E7F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Chant each phrase with body rhythm: strong beat = punch, schwa = floppy hand. Muted choral x3, then unmute volunteers. Speed up each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Chant each phrase with body rhythm: strong beat = punch, schwa = floppy hand. Muted choral x3, then unmute volunteers. Speed up each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where are my glasses.  Where are my key?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02515-203A-8145-9E7E-20F82E7FCC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laptop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02515-203A-8145-9E7E-20F82E7FCC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Chant each phrase with body rhythm: strong beat = punch, schwa = floppy hand. Muted choral x3, then unmute volunteers. Speed up each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Chant each phrase with body rhythm: strong beat = punch, schwa = floppy hand. Muted choral x3, then unmute volunteers. Speed up each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Schwa Chant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Feel the rhythm — lazy beats between the bosses 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7753" y="640080"/>
            <a:ext cx="280051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latin typeface="+mj-lt"/>
                <a:ea typeface="+mj-ea"/>
                <a:cs typeface="+mj-cs"/>
              </a:rPr>
              <a:t>I have a banana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754" y="4636008"/>
            <a:ext cx="2800510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Schwa: buh-NAN-uh</a:t>
            </a:r>
            <a:br>
              <a:rPr lang="en-US" sz="2400" dirty="0"/>
            </a:br>
            <a:r>
              <a:rPr lang="en-US" sz="4000" dirty="0" err="1"/>
              <a:t/>
            </a:r>
            <a:r>
              <a:rPr lang="en-US" sz="4000" dirty="0"/>
              <a:t/>
            </a:r>
            <a:r>
              <a:rPr lang="en-US" sz="4000" dirty="0" err="1"/>
              <a:t/>
            </a:r>
            <a:endParaRPr lang="en-US" sz="40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anana with a peeled skin&#10;&#10;AI-generated content may be incorrect.">
            <a:extLst>
              <a:ext uri="{FF2B5EF4-FFF2-40B4-BE49-F238E27FC236}">
                <a16:creationId xmlns:a16="http://schemas.microsoft.com/office/drawing/2014/main" id="{6694DFA3-8E5E-4FCB-DA49-D1247B98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330" r="13443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 dirty="0"/>
              <a:t>Where’s my phone?!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Schwa: TEL-uh-fone</a:t>
            </a:r>
            <a:br>
              <a:rPr lang="en-US" sz="1900" dirty="0"/>
            </a:br>
            <a:r>
              <a:rPr lang="en-US" sz="4000" dirty="0"/>
              <a:t/>
            </a:r>
            <a:r>
              <a:rPr lang="en-US" sz="4000" dirty="0" err="1"/>
              <a:t/>
            </a:r>
            <a:r>
              <a:rPr lang="en-US" sz="4000" dirty="0"/>
              <a:t/>
            </a:r>
            <a:r>
              <a:rPr lang="en-US" sz="4000" dirty="0" err="1"/>
              <a:t/>
            </a:r>
            <a:endParaRPr lang="en-US" sz="4000" dirty="0"/>
          </a:p>
        </p:txBody>
      </p:sp>
      <p:pic>
        <p:nvPicPr>
          <p:cNvPr id="7" name="Picture 6" descr="A red telephone on a table&#10;&#10;AI-generated content may be incorrect.">
            <a:extLst>
              <a:ext uri="{FF2B5EF4-FFF2-40B4-BE49-F238E27FC236}">
                <a16:creationId xmlns:a16="http://schemas.microsoft.com/office/drawing/2014/main" id="{12F1D8B9-B9A4-B5BE-06D9-05E536B46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94" r="15079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 dirty="0"/>
              <a:t>Where’s my computer?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Schwa: kuhm-PYOO-ter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4000" dirty="0" err="1"/>
              <a:t/>
            </a:r>
            <a:r>
              <a:rPr lang="en-US" sz="4000" dirty="0"/>
              <a:t/>
            </a:r>
          </a:p>
        </p:txBody>
      </p:sp>
      <p:pic>
        <p:nvPicPr>
          <p:cNvPr id="6" name="Picture 5" descr="A computer with a monitor and keyboard&#10;&#10;AI-generated content may be incorrect.">
            <a:extLst>
              <a:ext uri="{FF2B5EF4-FFF2-40B4-BE49-F238E27FC236}">
                <a16:creationId xmlns:a16="http://schemas.microsoft.com/office/drawing/2014/main" id="{5C8ED3C6-FCD5-ADDE-E9D4-A9BBF53E8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83" r="14790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6" y="679731"/>
            <a:ext cx="3128996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I’ll have tomato soup.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06" y="4685288"/>
            <a:ext cx="3128996" cy="103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Schwa: </a:t>
            </a:r>
            <a:b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tuh-MAY-toh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62324" y="1"/>
            <a:ext cx="1834788" cy="5777808"/>
            <a:chOff x="329184" y="1"/>
            <a:chExt cx="524256" cy="577780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948" y="269324"/>
            <a:ext cx="4587584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wl of soup and a piece of bread&#10;&#10;AI-generated content may be incorrect.">
            <a:extLst>
              <a:ext uri="{FF2B5EF4-FFF2-40B4-BE49-F238E27FC236}">
                <a16:creationId xmlns:a16="http://schemas.microsoft.com/office/drawing/2014/main" id="{3AD225E6-8FB0-FDC8-AA91-0FDA624A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825" y="557360"/>
            <a:ext cx="3759829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92" y="1107730"/>
            <a:ext cx="3762647" cy="19489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b="1" dirty="0"/>
              <a:t>I forgot my umbrella!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452" y="3465576"/>
            <a:ext cx="3374136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Schwa: </a:t>
            </a:r>
            <a:br>
              <a:rPr lang="en-US" sz="4400" dirty="0"/>
            </a:br>
            <a:r>
              <a:rPr lang="en-US" sz="4400" dirty="0"/>
              <a:t>uhm-BREL-uh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5530D-DF52-917A-AF3F-A5A2BD5A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1669"/>
          <a:stretch>
            <a:fillRect/>
          </a:stretch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207</Words>
  <Application>Microsoft Macintosh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Where’s my phone?!</vt:lpstr>
      <vt:lpstr>Where’s my computer?</vt:lpstr>
      <vt:lpstr>I’ll have tomato soup.</vt:lpstr>
      <vt:lpstr>I forgot my umbrella!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12</cp:revision>
  <dcterms:created xsi:type="dcterms:W3CDTF">2013-01-27T09:14:16Z</dcterms:created>
  <dcterms:modified xsi:type="dcterms:W3CDTF">2026-06-13T00:55:07Z</dcterms:modified>
  <cp:category/>
</cp:coreProperties>
</file>