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10-1 Reductions &amp; Linking → 10-2 Reductions in Conversations → 10-3 Wanna Eat? → 10-4 Intonation Practice → 10-5 No, a PEN! (repair emphasis — NEW) → 10-6 Grocery Store Dialogue → breakout → exit here.
THE STORY SO FAR: sounds → words → beats → boss beats → lazy beats. Today: whole SENTENCES go fast and lazy. 'Do you want to' becomes 'D'ya wanna'. This is why they can't understand Americans — today it gets explained.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Schwa review backwards: I say the LAZY version, they type the real word. uh-BOUT … DAHK-ter … kuhm-PYOO-ter. Stars: 'I wanna goduh the store' — how many words? (7! want-to = wanna, go-to = goduh)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FRAMING for Level 1: you learn to UNDERSTAND fast English today, not to speak it perfectly. When the cashier says 'D'ya wanna bag?' — you'll KNOW. Speaking it comes with time. Lower the pressure, raise the listening.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typed answer = attendance + assessment + a win to leave on. Reply to a few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83399" y="4496664"/>
            <a:ext cx="63317" cy="63317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481468" y="326184"/>
            <a:ext cx="39902" cy="39902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011630" y="401907"/>
            <a:ext cx="51754" cy="51754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26340" y="4309762"/>
            <a:ext cx="45772" cy="45772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00795" y="317613"/>
            <a:ext cx="30749" cy="30749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354068" y="4536881"/>
            <a:ext cx="58621" cy="58621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6551083" y="4818699"/>
            <a:ext cx="64102" cy="64102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655815" y="4120524"/>
            <a:ext cx="51834" cy="51834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773409" y="4091192"/>
            <a:ext cx="39632" cy="39632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482320" y="164899"/>
            <a:ext cx="53384" cy="53384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557589" y="4133206"/>
            <a:ext cx="58953" cy="5895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93398" y="4760465"/>
            <a:ext cx="40505" cy="40505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577160" y="4162507"/>
            <a:ext cx="41481" cy="41481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958880" y="56325"/>
            <a:ext cx="41541" cy="41541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194336" y="489346"/>
            <a:ext cx="53372" cy="53372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65348" y="256503"/>
            <a:ext cx="60685" cy="60685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304482" y="194329"/>
            <a:ext cx="31099" cy="3109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5928672" y="4202540"/>
            <a:ext cx="51090" cy="51090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6520352" y="267501"/>
            <a:ext cx="49702" cy="49702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862472" y="4753904"/>
            <a:ext cx="54193" cy="54193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654823" y="4455095"/>
            <a:ext cx="36133" cy="3613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115004" y="271046"/>
            <a:ext cx="36703" cy="36703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201416" y="4151844"/>
            <a:ext cx="64136" cy="64136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6716007" y="4492795"/>
            <a:ext cx="51195" cy="51195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976527" y="4584033"/>
            <a:ext cx="61811" cy="61811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8571340" y="4603584"/>
            <a:ext cx="45012" cy="45012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659888" y="4743291"/>
            <a:ext cx="61616" cy="61616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277139" y="549772"/>
            <a:ext cx="48034" cy="48034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7217072" y="4190703"/>
            <a:ext cx="65804" cy="65804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933295" y="4822091"/>
            <a:ext cx="56702" cy="56702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7608306" y="92833"/>
            <a:ext cx="29088" cy="29088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527306" y="4089970"/>
            <a:ext cx="54690" cy="5469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2654902" y="424282"/>
            <a:ext cx="41696" cy="41696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7894407" y="337799"/>
            <a:ext cx="64631" cy="64631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8193515" y="181520"/>
            <a:ext cx="49532" cy="4953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2554296" y="417498"/>
            <a:ext cx="35035" cy="3503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5314123" y="4249211"/>
            <a:ext cx="58790" cy="58790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6008175" y="4601455"/>
            <a:ext cx="70565" cy="70565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4105815" y="4779430"/>
            <a:ext cx="47742" cy="47742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833679" y="112932"/>
            <a:ext cx="70006" cy="7000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English!  🏃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wanna · gonna · the music of talking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Lazy review — type the word!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“buh-NAN-uh”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banana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lazy SENTENCE — count the words!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🏃   Fast English: want to → wanna, going to → gonna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🔗   Words LINK: 'turn it off' → 'tur-ni-toff'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🎵   Your voice goes UP ↗ and DOWN ↘ — the music!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slowly with me: want to → wanna. going to → gonna.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formal ('Do you want to eat?') — you say it FAST ('D'ya wanna eat?')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Act the grocery dialogue — one formal robot 🤖, one fast American 🏃. Switch!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29414" y="466743"/>
            <a:ext cx="57444" cy="57444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691188" y="4743069"/>
            <a:ext cx="56535" cy="56535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298440" y="4256734"/>
            <a:ext cx="47147" cy="47147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8305203" y="4359142"/>
            <a:ext cx="40024" cy="40024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141624" y="4106328"/>
            <a:ext cx="40284" cy="40284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3213161" y="216369"/>
            <a:ext cx="40943" cy="40943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3564088" y="633817"/>
            <a:ext cx="58170" cy="58170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075140" y="568464"/>
            <a:ext cx="63761" cy="63761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2999865" y="276811"/>
            <a:ext cx="61890" cy="61890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2031974" y="4124814"/>
            <a:ext cx="66793" cy="66793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611350" y="218240"/>
            <a:ext cx="61254" cy="61254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330909" y="379235"/>
            <a:ext cx="30359" cy="3035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219848" y="294470"/>
            <a:ext cx="49276" cy="49276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4544345" y="496924"/>
            <a:ext cx="68839" cy="68839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5480007" y="50026"/>
            <a:ext cx="67893" cy="67893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701000" y="4312053"/>
            <a:ext cx="33987" cy="3398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242195" y="267572"/>
            <a:ext cx="65037" cy="65037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8697630" y="311927"/>
            <a:ext cx="35235" cy="35235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633637" y="4542966"/>
            <a:ext cx="52444" cy="52444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5150673" y="4292967"/>
            <a:ext cx="45506" cy="45506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3303972" y="4499669"/>
            <a:ext cx="66958" cy="66958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8241484" y="4220459"/>
            <a:ext cx="40027" cy="4002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559441" y="471850"/>
            <a:ext cx="55756" cy="55756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3137044" y="4407062"/>
            <a:ext cx="69512" cy="6951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2986938" y="4589404"/>
            <a:ext cx="71416" cy="71416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53224" y="482177"/>
            <a:ext cx="40491" cy="40491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673507" y="324205"/>
            <a:ext cx="51736" cy="51736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51341" y="4516320"/>
            <a:ext cx="48382" cy="48382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3584201" y="4467660"/>
            <a:ext cx="63966" cy="63966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131491" y="4282750"/>
            <a:ext cx="56676" cy="56676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one fast word:  wanna · gonna · gotta  ✏️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understand fast English now!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2026-06-13T01:06:39Z</dcterms:created>
  <dcterms:modified xsi:type="dcterms:W3CDTF">2026-06-13T01:06:39Z</dcterms:modified>
</cp:coreProperties>
</file>