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56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SLIDE-1 TEXT (moved to notes):</a:t>
            </a:r>
          </a:p>
          <a:p>
            <a:r>
              <a:t>Reductions &amp; Linking Deck (with Formal ➜ Informal)</a:t>
            </a:r>
          </a:p>
          <a:p>
            <a:r>
              <a:t>Comic-style visuals with sentence comparisons</a:t>
            </a:r>
          </a:p>
          <a:p>
            <a:endParaRPr/>
          </a:p>
          <a:p>
            <a:r>
              <a:t>Per slide: say the FORMAL version slowly, then the FAST version naturally. Students echo the fast one (muted choral). Goal today = understanding fast English; speaking it is a bonus, not a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Section break. Linking = words HOLDING HANDS — no space between them. Six examples. Gesture: interlace your fingers as you say the linked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Say the full version, then the linked version. Hear the connection!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Section break. Reductions = words MELTING: want to → wanna. Seven examples coming, each with its comic. Pattern per slide: meaning first (formal version), then the fast version, then muted choral of the fast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'Do you want to eat?', then say it fast: 'Do you wanna eat?'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'Do you want to dance?', then say it fast: 'Do you wanna dance?'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'I am going to go now.', then say it fast: 'I’m gonna go now.'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'She is going to call me.', then say it fast: 'She’s gonna call me.'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'I have to go.', then say it fast: 'I gotta go.'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'I have to sleep.', then say it fast: 'I gotta sleep.'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TEACHER NOTE (moved off-slide): Practice the meaning first: 'I have to finish this.', then say it fast: 'I gotta finish this.' Then muted choral of the fast version x2; unmute 2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Reductions &amp; Linking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want to → wanna · formal → fast 🏃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1234440"/>
            <a:ext cx="9144000" cy="152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0" b="1">
                <a:solidFill>
                  <a:srgbClr val="FFFFFF"/>
                </a:solidFill>
                <a:latin typeface="Arial Rounded MT Bold"/>
              </a:rPr>
              <a:t>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8610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3EE0CF"/>
                </a:solidFill>
                <a:latin typeface="Arial Rounded MT Bold"/>
              </a:rPr>
              <a:t>PART 2 — Linking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6344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1">
                <a:solidFill>
                  <a:srgbClr val="9B8CFF"/>
                </a:solidFill>
                <a:latin typeface="Arial Rounded MT Bold"/>
              </a:rPr>
              <a:t>Words hold hands: turn-it-off → turnitoff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Did you eat?  →  Didja eat?</a:t>
            </a:r>
          </a:p>
        </p:txBody>
      </p:sp>
      <p:pic>
        <p:nvPicPr>
          <p:cNvPr id="3" name="Picture 2" descr="Didja e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Turn it off.  →  Turnitoff.</a:t>
            </a:r>
          </a:p>
        </p:txBody>
      </p:sp>
      <p:pic>
        <p:nvPicPr>
          <p:cNvPr id="3" name="Picture 2" descr="Turnito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Pick it up.  →  Pickitup.</a:t>
            </a:r>
          </a:p>
        </p:txBody>
      </p:sp>
      <p:pic>
        <p:nvPicPr>
          <p:cNvPr id="3" name="Picture 2" descr="Turnito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Get in line.  →  Getinline.</a:t>
            </a:r>
          </a:p>
        </p:txBody>
      </p:sp>
      <p:pic>
        <p:nvPicPr>
          <p:cNvPr id="3" name="Picture 2" descr="Getin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Give it to me.  →  Giveittome.</a:t>
            </a:r>
          </a:p>
        </p:txBody>
      </p:sp>
      <p:pic>
        <p:nvPicPr>
          <p:cNvPr id="3" name="Picture 2" descr="Giveitt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Zip it up.  →  Zipitup.</a:t>
            </a:r>
          </a:p>
        </p:txBody>
      </p:sp>
      <p:pic>
        <p:nvPicPr>
          <p:cNvPr id="3" name="Picture 2" descr="Zipi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8D64-BBD7-39F2-3605-74562A1A5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BC22-DD86-5556-A7B8-2734839D2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1234440"/>
            <a:ext cx="9144000" cy="152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0" b="1">
                <a:solidFill>
                  <a:srgbClr val="FFFFFF"/>
                </a:solidFill>
                <a:latin typeface="Arial Rounded MT Bold"/>
              </a:rPr>
              <a:t>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8610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D23F"/>
                </a:solidFill>
                <a:latin typeface="Arial Rounded MT Bold"/>
              </a:rPr>
              <a:t>PART 1 — Reductions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6344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1">
                <a:solidFill>
                  <a:srgbClr val="9B8CFF"/>
                </a:solidFill>
                <a:latin typeface="Arial Rounded MT Bold"/>
              </a:rPr>
              <a:t>Some words melt together when we speak fast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Do you want to eat?  →  Do you wanna eat?</a:t>
            </a:r>
          </a:p>
        </p:txBody>
      </p:sp>
      <p:pic>
        <p:nvPicPr>
          <p:cNvPr id="3" name="Picture 2" descr="Do you wanna e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Do you want to dance?  →  Do you wanna dance?</a:t>
            </a:r>
          </a:p>
        </p:txBody>
      </p:sp>
      <p:pic>
        <p:nvPicPr>
          <p:cNvPr id="3" name="Picture 2" descr="Do you wanna d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I am going to go now.  →  I’m gonna go now.</a:t>
            </a:r>
          </a:p>
        </p:txBody>
      </p:sp>
      <p:pic>
        <p:nvPicPr>
          <p:cNvPr id="3" name="Picture 2" descr="IΓÇÖm gonna go n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She is going to call me.  →  She’s gonna call me.</a:t>
            </a:r>
          </a:p>
        </p:txBody>
      </p:sp>
      <p:pic>
        <p:nvPicPr>
          <p:cNvPr id="3" name="Picture 2" descr="SheΓÇÖs gonna call 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I have to go.  →  I gotta go.</a:t>
            </a:r>
          </a:p>
        </p:txBody>
      </p:sp>
      <p:pic>
        <p:nvPicPr>
          <p:cNvPr id="3" name="Picture 2" descr="I gotta 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I have to sleep.  →  I gotta sleep.</a:t>
            </a:r>
          </a:p>
        </p:txBody>
      </p:sp>
      <p:pic>
        <p:nvPicPr>
          <p:cNvPr id="3" name="Picture 2" descr="I gotta sl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3000" b="1"/>
              <a:t>I have to finish this.  →  I gotta finish this.</a:t>
            </a:r>
          </a:p>
        </p:txBody>
      </p:sp>
      <p:pic>
        <p:nvPicPr>
          <p:cNvPr id="3" name="Picture 2" descr="I gotta finish th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1097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1113</Words>
  <Application>Microsoft Macintosh PowerPoint</Application>
  <PresentationFormat>On-screen Show (4:3)</PresentationFormat>
  <Paragraphs>67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🅰️ Reductions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🅱️ Linking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2</cp:revision>
  <dcterms:created xsi:type="dcterms:W3CDTF">2013-01-27T09:14:16Z</dcterms:created>
  <dcterms:modified xsi:type="dcterms:W3CDTF">2026-06-13T01:16:34Z</dcterms:modified>
  <cp:category/>
</cp:coreProperties>
</file>