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deck — LAUSD competency VII (emphasis to repair communication). The most practical skill of week 2: when someone mishears you, don't repeat the whole sentence — PUNCH the one word that fixes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 it out with a real pen and pencil on camera. The fix word gets the FULL boss treatment: louder, longer, stronger — plus a little head shake on 'No'. This is politeness too: punching ONE word is friendlier than repeating the sentence angrily.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play the confused listener pointing at the LEFT card: "a pencil?" — class repairs with the RIGHT card: "No — a PEN!", punching PEN. Both things are now VISIBLE — beginners see exactly what was misheard. Unmute 2-3 for solo repairs.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play the confused listener pointing at the LEFT card: "thirty?" — class repairs with the RIGHT card: "No — thirTEEN!", punching thirTEEN. Both things are now VISIBLE — beginners see exactly what was misheard. Unmute 2-3 for solo repairs.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play the confused listener pointing at the LEFT card: "coffee?" — class repairs with the RIGHT card: "No — TEA!", punching TEA. Both things are now VISIBLE — beginners see exactly what was misheard. Unmute 2-3 for solo repairs.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play the confused listener pointing at the LEFT card: "a cap?" — class repairs with the RIGHT card: "No — a CAB!", punching CAB. Both things are now VISIBLE — beginners see exactly what was misheard. Unmute 2-3 for solo repairs.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sentences with one punched word; they type which word you stressed: 'I need TWO bags' (TWO) … 'She works on SATURDAY' (SATURDAY) … 'It's MY phone' (MY). The ear hears emphasis = the mouth can make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548785" y="4090091"/>
            <a:ext cx="60959" cy="60959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8322817" y="4291044"/>
            <a:ext cx="65855" cy="65855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212859" y="598106"/>
            <a:ext cx="41971" cy="41971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3684993" y="4769748"/>
            <a:ext cx="67645" cy="67645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8613680" y="4678246"/>
            <a:ext cx="32249" cy="32249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6920552" y="4392654"/>
            <a:ext cx="32559" cy="3255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7204866" y="4688260"/>
            <a:ext cx="38097" cy="38097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727187" y="4686029"/>
            <a:ext cx="71733" cy="7173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452220" y="4682343"/>
            <a:ext cx="44080" cy="44080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4539953" y="128904"/>
            <a:ext cx="58634" cy="58634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8054386" y="4431008"/>
            <a:ext cx="36934" cy="36934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4576017" y="4422499"/>
            <a:ext cx="63292" cy="63292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5066577" y="514420"/>
            <a:ext cx="48233" cy="48233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5951132" y="4427621"/>
            <a:ext cx="46692" cy="46692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241860" y="516466"/>
            <a:ext cx="56907" cy="56907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6751455" y="4421222"/>
            <a:ext cx="60458" cy="60458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1348494" y="539120"/>
            <a:ext cx="28162" cy="28162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1172153" y="75754"/>
            <a:ext cx="49239" cy="4923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6588247" y="183515"/>
            <a:ext cx="61361" cy="61361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1330740" y="4697042"/>
            <a:ext cx="32721" cy="32721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4781291" y="241942"/>
            <a:ext cx="53247" cy="5324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3629225" y="4238670"/>
            <a:ext cx="32395" cy="32395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1413525" y="429960"/>
            <a:ext cx="43886" cy="43886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7855700" y="598363"/>
            <a:ext cx="68288" cy="68288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7997479" y="4689653"/>
            <a:ext cx="34444" cy="34444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148238" y="4601083"/>
            <a:ext cx="55712" cy="55712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472980" y="4838226"/>
            <a:ext cx="69045" cy="69045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3420126" y="4404318"/>
            <a:ext cx="37530" cy="37530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6498042" y="4455143"/>
            <a:ext cx="58316" cy="58316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9376" y="152315"/>
            <a:ext cx="55542" cy="55542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1086228" y="505038"/>
            <a:ext cx="34172" cy="34172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2097824" y="4177000"/>
            <a:ext cx="59679" cy="59679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4495280" y="4342184"/>
            <a:ext cx="65023" cy="6502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6888552" y="379438"/>
            <a:ext cx="65385" cy="65385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3801774" y="286185"/>
            <a:ext cx="42394" cy="42394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5737518" y="506995"/>
            <a:ext cx="71426" cy="71426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2892457" y="4730520"/>
            <a:ext cx="35347" cy="35347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2446676" y="4427024"/>
            <a:ext cx="53162" cy="53162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7813243" y="565131"/>
            <a:ext cx="54324" cy="54324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5545831" y="133870"/>
            <a:ext cx="34722" cy="34722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No, a PEN!  🖊️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Fix mistakes with your VOICE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When they hear it wrong…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🗣️  You:   </a:t>
            </a:r>
            <a:pPr indent="0" marL="0">
              <a:buNone/>
            </a:pPr>
            <a:r>
              <a:rPr lang="en-US" sz="22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need a pen.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😕  Them:   </a:t>
            </a:r>
            <a:pPr indent="0" marL="0">
              <a:buNone/>
            </a:pPr>
            <a:r>
              <a:rPr lang="en-US" sz="2200" b="1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pencil?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You:   </a:t>
            </a:r>
            <a:pPr indent="0" marL="0">
              <a:buNone/>
            </a:pPr>
            <a:r>
              <a:rPr lang="en-US" sz="2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No — a PEN!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PRACTICE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38100">
            <a:solidFill>
              <a:srgbClr val="C9C4E4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3152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😕  “a pencil?”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✏️</a:t>
            </a:r>
            <a:endParaRPr lang="en-US" sz="9600" dirty="0"/>
          </a:p>
        </p:txBody>
      </p:sp>
      <p:sp>
        <p:nvSpPr>
          <p:cNvPr id="9" name="Text 7"/>
          <p:cNvSpPr/>
          <p:nvPr/>
        </p:nvSpPr>
        <p:spPr>
          <a:xfrm>
            <a:off x="86868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❌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“No — a PEN!”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🖊️</a:t>
            </a:r>
            <a:endParaRPr lang="en-US" sz="9600" dirty="0"/>
          </a:p>
        </p:txBody>
      </p:sp>
      <p:sp>
        <p:nvSpPr>
          <p:cNvPr id="13" name="Text 11"/>
          <p:cNvSpPr/>
          <p:nvPr/>
        </p:nvSpPr>
        <p:spPr>
          <a:xfrm>
            <a:off x="489204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✅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3152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they heard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you SAID — punch it! 👊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PRACTICE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38100">
            <a:solidFill>
              <a:srgbClr val="C9C4E4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3152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😕  “thirty?”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30</a:t>
            </a:r>
            <a:endParaRPr lang="en-US" sz="9600" dirty="0"/>
          </a:p>
        </p:txBody>
      </p:sp>
      <p:sp>
        <p:nvSpPr>
          <p:cNvPr id="9" name="Text 7"/>
          <p:cNvSpPr/>
          <p:nvPr/>
        </p:nvSpPr>
        <p:spPr>
          <a:xfrm>
            <a:off x="86868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❌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“No — thirTEEN!”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13</a:t>
            </a:r>
            <a:endParaRPr lang="en-US" sz="9600" dirty="0"/>
          </a:p>
        </p:txBody>
      </p:sp>
      <p:sp>
        <p:nvSpPr>
          <p:cNvPr id="13" name="Text 11"/>
          <p:cNvSpPr/>
          <p:nvPr/>
        </p:nvSpPr>
        <p:spPr>
          <a:xfrm>
            <a:off x="489204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✅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3152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they heard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you SAID — punch it! 👊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PRACTICE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38100">
            <a:solidFill>
              <a:srgbClr val="C9C4E4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3152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😕  “coffee?”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☕</a:t>
            </a:r>
            <a:endParaRPr lang="en-US" sz="9600" dirty="0"/>
          </a:p>
        </p:txBody>
      </p:sp>
      <p:sp>
        <p:nvSpPr>
          <p:cNvPr id="9" name="Text 7"/>
          <p:cNvSpPr/>
          <p:nvPr/>
        </p:nvSpPr>
        <p:spPr>
          <a:xfrm>
            <a:off x="86868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❌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“No — TEA!”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🍵</a:t>
            </a:r>
            <a:endParaRPr lang="en-US" sz="9600" dirty="0"/>
          </a:p>
        </p:txBody>
      </p:sp>
      <p:sp>
        <p:nvSpPr>
          <p:cNvPr id="13" name="Text 11"/>
          <p:cNvSpPr/>
          <p:nvPr/>
        </p:nvSpPr>
        <p:spPr>
          <a:xfrm>
            <a:off x="489204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✅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3152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they heard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you SAID — punch it! 👊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PRACTICE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3152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38100">
            <a:solidFill>
              <a:srgbClr val="C9C4E4"/>
            </a:solidFill>
            <a:prstDash val="solid"/>
          </a:ln>
        </p:spPr>
        <p:txBody>
          <a:bodyPr/>
          <a:p/>
        </p:txBody>
      </p:sp>
      <p:sp>
        <p:nvSpPr>
          <p:cNvPr id="7" name="Text 5"/>
          <p:cNvSpPr/>
          <p:nvPr/>
        </p:nvSpPr>
        <p:spPr>
          <a:xfrm>
            <a:off x="73152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😕  “a cap?”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🧢</a:t>
            </a:r>
            <a:endParaRPr lang="en-US" sz="9600" dirty="0"/>
          </a:p>
        </p:txBody>
      </p:sp>
      <p:sp>
        <p:nvSpPr>
          <p:cNvPr id="9" name="Text 7"/>
          <p:cNvSpPr/>
          <p:nvPr/>
        </p:nvSpPr>
        <p:spPr>
          <a:xfrm>
            <a:off x="86868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❌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754880" y="914400"/>
            <a:ext cx="3657600" cy="2834640"/>
          </a:xfrm>
          <a:prstGeom prst="roundRect">
            <a:avLst>
              <a:gd name="adj" fmla="val 5806"/>
            </a:avLst>
          </a:prstGeom>
          <a:solidFill>
            <a:srgbClr val="FFFFFF"/>
          </a:solidFill>
          <a:ln w="50800">
            <a:solidFill>
              <a:srgbClr val="FF5D5D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5000"/>
              </a:srgbClr>
            </a:outerShdw>
          </a:effectLst>
        </p:spPr>
        <p:txBody>
          <a:bodyPr/>
          <a:p/>
        </p:txBody>
      </p:sp>
      <p:sp>
        <p:nvSpPr>
          <p:cNvPr id="11" name="Text 9"/>
          <p:cNvSpPr/>
          <p:nvPr/>
        </p:nvSpPr>
        <p:spPr>
          <a:xfrm>
            <a:off x="4754880" y="1051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“No — a CAB!”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🚕</a:t>
            </a:r>
            <a:endParaRPr lang="en-US" sz="9600" dirty="0"/>
          </a:p>
        </p:txBody>
      </p:sp>
      <p:sp>
        <p:nvSpPr>
          <p:cNvPr id="13" name="Text 11"/>
          <p:cNvSpPr/>
          <p:nvPr/>
        </p:nvSpPr>
        <p:spPr>
          <a:xfrm>
            <a:off x="4892040" y="1024128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✅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3152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what they heard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8404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you SAID — punch it! 👊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10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👂  Which word do I punch? Type it!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“I said a RED pen, not a blue one”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type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RED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make your OWN repair — type the sentence!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91342" y="531942"/>
            <a:ext cx="53322" cy="53322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4628652" y="4329966"/>
            <a:ext cx="71930" cy="71930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2276671" y="185581"/>
            <a:ext cx="43046" cy="43046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8686155" y="4286773"/>
            <a:ext cx="59544" cy="59544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193961" y="400489"/>
            <a:ext cx="37778" cy="37778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4949052" y="21027"/>
            <a:ext cx="72089" cy="72089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1763529" y="4098501"/>
            <a:ext cx="51947" cy="51947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7702246" y="9142"/>
            <a:ext cx="48417" cy="4841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1644341" y="4727571"/>
            <a:ext cx="67794" cy="67794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4994145" y="372214"/>
            <a:ext cx="69413" cy="69413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5251561" y="201851"/>
            <a:ext cx="39501" cy="39501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3659768" y="484848"/>
            <a:ext cx="72902" cy="72902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621163" y="712501"/>
            <a:ext cx="56426" cy="56426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2915412" y="668998"/>
            <a:ext cx="58531" cy="58531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773822" y="4072137"/>
            <a:ext cx="40059" cy="4005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3781516" y="4717326"/>
            <a:ext cx="51625" cy="51625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7677235" y="370507"/>
            <a:ext cx="63896" cy="63896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7230483" y="677163"/>
            <a:ext cx="60324" cy="60324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5200219" y="4753030"/>
            <a:ext cx="73120" cy="73120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3722174" y="117641"/>
            <a:ext cx="72324" cy="72324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7251117" y="239283"/>
            <a:ext cx="47704" cy="47704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94556" y="48116"/>
            <a:ext cx="39112" cy="39112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35153" y="94699"/>
            <a:ext cx="59466" cy="59466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4379867" y="47288"/>
            <a:ext cx="32405" cy="32405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6246908" y="56358"/>
            <a:ext cx="29775" cy="29775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2219849" y="4141328"/>
            <a:ext cx="65558" cy="65558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8736471" y="647681"/>
            <a:ext cx="60318" cy="60318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1211204" y="447948"/>
            <a:ext cx="30676" cy="30676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2680395" y="4336479"/>
            <a:ext cx="47353" cy="47353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6284639" y="247974"/>
            <a:ext cx="35612" cy="35612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2011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💪  Your voice can FIX mistakes now!</a:t>
            </a:r>
            <a:endParaRPr lang="en-US" sz="3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2026-06-13T01:48:25Z</dcterms:created>
  <dcterms:modified xsi:type="dcterms:W3CDTF">2026-06-13T01:48:25Z</dcterms:modified>
</cp:coreProperties>
</file>