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REBUILT (was rough: empty vocab slide, schwa respelling inside the dialogue text, blank slide). Now: vocab cards → meet the scene → slow dialogue → fast dialogue → role-play. The fast slide keeps real spelling; the schwa pronunciation lives in YOUR mouth and the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Six cards = the dialogue's whole reduction vocabulary, pre-taught. Choral each: formal then fast. They'll meet every one in 60 seconds.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the scene + a prediction vote in chat: type 🍎 or 🍌 — what will they buy? (Answer: bananas — they're cheaper!) Personal circle: where do you shop? Apples or bananas at YOUR house?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wanna · dunno · whaddaya · gimme · gotit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Role-play ladder. Bonus pronunciation moment: when YOU say bananas, say it the real way — buh-NAN-uhz — and ask: did you hear the lazy uhs? (Spelling stays real on screen; schwa lives in the voice.)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52433" y="761321"/>
            <a:ext cx="51671" cy="51671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416442" y="4802809"/>
            <a:ext cx="62785" cy="62785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8767879" y="133112"/>
            <a:ext cx="28597" cy="28597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255063" y="4297576"/>
            <a:ext cx="60227" cy="6022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2622560" y="455215"/>
            <a:ext cx="61043" cy="61043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4304146" y="394491"/>
            <a:ext cx="57716" cy="57716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5724448" y="4404576"/>
            <a:ext cx="59581" cy="59581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1972229" y="739434"/>
            <a:ext cx="66552" cy="66552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8021858" y="4434217"/>
            <a:ext cx="55422" cy="55422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5577888" y="321220"/>
            <a:ext cx="65384" cy="65384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7863137" y="4397197"/>
            <a:ext cx="38904" cy="38904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7002752" y="625254"/>
            <a:ext cx="48521" cy="48521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1537426" y="291449"/>
            <a:ext cx="33385" cy="33385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5614998" y="658454"/>
            <a:ext cx="40785" cy="40785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6472696" y="4729413"/>
            <a:ext cx="59519" cy="5951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1321308" y="161795"/>
            <a:ext cx="35157" cy="3515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946570" y="4527397"/>
            <a:ext cx="45853" cy="45853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118357" y="4071630"/>
            <a:ext cx="32206" cy="32206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2852656" y="4588696"/>
            <a:ext cx="40658" cy="4065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062153" y="775923"/>
            <a:ext cx="67903" cy="67903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24218" y="4403461"/>
            <a:ext cx="45842" cy="4584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8163288" y="4291509"/>
            <a:ext cx="39183" cy="39183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6055821" y="661389"/>
            <a:ext cx="54499" cy="54499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5371149" y="4081224"/>
            <a:ext cx="58759" cy="58759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3433168" y="11000"/>
            <a:ext cx="41465" cy="41465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4248795" y="4090613"/>
            <a:ext cx="45603" cy="45603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444466" y="4449045"/>
            <a:ext cx="49392" cy="49392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7232181" y="4840534"/>
            <a:ext cx="31172" cy="31172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4304058" y="4704872"/>
            <a:ext cx="57640" cy="57640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2878146" y="4731718"/>
            <a:ext cx="70020" cy="70020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7987634" y="463999"/>
            <a:ext cx="31287" cy="31287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6367332" y="178646"/>
            <a:ext cx="57227" cy="57227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4366302" y="770048"/>
            <a:ext cx="54922" cy="54922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4179713" y="4203429"/>
            <a:ext cx="35758" cy="3575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3229683" y="4640534"/>
            <a:ext cx="33156" cy="33156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8690298" y="610599"/>
            <a:ext cx="43327" cy="43327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1588933" y="4073614"/>
            <a:ext cx="60176" cy="60176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5166671" y="4605673"/>
            <a:ext cx="44087" cy="4408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5775669" y="94226"/>
            <a:ext cx="43440" cy="43440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4593882" y="589057"/>
            <a:ext cx="60056" cy="60056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At the Grocery Store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Eva &amp; Noah shop — fast English in real life 🛒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WORDS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🗣️  Today's fast words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wanna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0292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want to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38328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38328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dunno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38328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don’t know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6364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26364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whaddaya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626364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what do you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292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50292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gimme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50292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give me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38328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338328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gotit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38328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got it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26364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26364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checkout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26364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pay and go 💳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SCENE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27432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Eva and Noah are at the grocery store.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should they buy — apples 🍎 or bananas 🍌?</a:t>
            </a:r>
            <a:endParaRPr lang="en-US" sz="2200" dirty="0"/>
          </a:p>
        </p:txBody>
      </p:sp>
      <p:pic>
        <p:nvPicPr>
          <p:cNvPr id="9" name="Picture 8" descr="photo-grocery_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280" y="868680"/>
            <a:ext cx="4095439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🛒  At the Grocery Store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Hey! Do you want to get apples or bananas?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Noah: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Hmm… I don’t know. What do you think?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Bananas are cheaper. Give me two bunches, please.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Noah: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 it. Let’s check out.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🛒  At the Grocery Store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Hey! Do you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wanna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get apples or bananas?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Noah: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Hmm… I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dunno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Whaddaya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think?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Bananas are cheaper.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Gimme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two bunches, please.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Noah: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Gotit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 Let’s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checkout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wanna · dunno · whaddaya · gimme · gotit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PLAY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🎭  Your turn — be Eva and Noah!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914400" y="16916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6916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I read Eva 🗣️ — everyone reads Noah (muted, big mouths!)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914400" y="26060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060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Switch! You're Eva now.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914400" y="35204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5204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   Two volunteers perform — unmuted, full speed! 👏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2026-06-13T01:29:27Z</dcterms:created>
  <dcterms:modified xsi:type="dcterms:W3CDTF">2026-06-13T01:29:27Z</dcterms:modified>
</cp:coreProperties>
</file>