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5242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These twisters are SCHWA twisters — every one is full of lazy uhs (buh-NAN-uh ban-DAN-uh!). Slow together, then fast, then volunteers race. Last-day warm-up = pure fun.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These twisters are SCHWA twisters — every one is full of lazy uhs (buh-NAN-uh ban-DAN-uh!). Slow together, then fast, then volunteers race. Last-day warm-up = pure fun.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These twisters are SCHWA twisters — every one is full of lazy uhs (buh-NAN-uh ban-DAN-uh!). Slow together, then fast, then volunteers race. Last-day warm-up = pure fun.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These twisters are SCHWA twisters — every one is full of lazy uhs (buh-NAN-uh ban-DAN-uh!). Slow together, then fast, then volunteers race. Last-day warm-up = pure fun.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These twisters are SCHWA twisters — every one is full of lazy uhs (buh-NAN-uh ban-DAN-uh!). Slow together, then fast, then volunteers race. Last-day warm-up = pure fun.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These twisters are SCHWA twisters — every one is full of lazy uhs (buh-NAN-uh ban-DAN-uh!). Slow together, then fast, then volunteers race. Last-day warm-up = pure fun.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613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0" y="1097280"/>
            <a:ext cx="9144000" cy="381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FFD23F"/>
                </a:solidFill>
                <a:latin typeface="Arial Rounded MT Bold"/>
              </a:rPr>
              <a:t>M U R R A Y ' S   E N G L I S 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920240"/>
            <a:ext cx="9144000" cy="111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Arial Rounded MT Bold"/>
              </a:rPr>
              <a:t>Schwa Tongue Twisters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429000"/>
            <a:ext cx="9144000" cy="5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000" b="0">
                <a:solidFill>
                  <a:srgbClr val="9B8CFF"/>
                </a:solidFill>
                <a:latin typeface="Helvetica Neue"/>
              </a:rPr>
              <a:t>Banana bandana! Another mother's butter! 😝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840480" y="4320540"/>
            <a:ext cx="1463040" cy="822960"/>
          </a:xfrm>
          <a:prstGeom prst="roundRect">
            <a:avLst/>
          </a:prstGeom>
          <a:solidFill>
            <a:srgbClr val="FFD2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0" y="4423410"/>
            <a:ext cx="9144000" cy="66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600" b="1">
                <a:solidFill>
                  <a:srgbClr val="161339"/>
                </a:solidFill>
                <a:latin typeface="Arial Rounded MT Bold"/>
              </a:rPr>
              <a:t>DAY 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143000" y="1293338"/>
            <a:ext cx="6858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4000"/>
            </a:pP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Banana bandana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3566160"/>
            <a:ext cx="9144000" cy="2400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🍌👒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143000" y="1293338"/>
            <a:ext cx="6858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4000"/>
            </a:pP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a wonderful animal!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0" y="3566160"/>
            <a:ext cx="9144000" cy="2400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143000" y="1293338"/>
            <a:ext cx="6858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4000"/>
            </a:pPr>
            <a:r>
              <a:rPr lang="en-US" sz="6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Another mother’s butter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0" y="3566160"/>
            <a:ext cx="9144000" cy="2400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0"/>
              <a:t>🧈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143000" y="1293338"/>
            <a:ext cx="6858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4000"/>
            </a:pPr>
            <a:r>
              <a:rPr lang="en-US" sz="6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 cup of coffee, a cup of tea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143000" y="1293338"/>
            <a:ext cx="6858000" cy="3274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 sz="4000"/>
            </a:pPr>
            <a:r>
              <a:rPr lang="en-US" sz="5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Give a banana to a </a:t>
            </a:r>
            <a:br>
              <a:rPr lang="en-US" sz="5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panda in a bandana</a:t>
            </a:r>
            <a:br>
              <a:rPr lang="en-US" sz="5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5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 Atlanta.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262</Words>
  <Application>Microsoft Macintosh PowerPoint</Application>
  <PresentationFormat>On-screen Show (4:3)</PresentationFormat>
  <Paragraphs>18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Rounded MT Bold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Mary Beth Fielder</cp:lastModifiedBy>
  <cp:revision>3</cp:revision>
  <dcterms:created xsi:type="dcterms:W3CDTF">2013-01-27T09:14:16Z</dcterms:created>
  <dcterms:modified xsi:type="dcterms:W3CDTF">2026-06-13T01:43:53Z</dcterms:modified>
  <cp:category/>
</cp:coreProperties>
</file>