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589"/>
  </p:normalViewPr>
  <p:slideViewPr>
    <p:cSldViewPr snapToGrid="0" snapToObjects="1">
      <p:cViewPr varScale="1">
        <p:scale>
          <a:sx n="160" d="100"/>
          <a:sy n="160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2563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REBUILD of old 'Review and Celebrate' (was 7 text slides). Nine rounds, one per day of the course, all type-in-chat. Keep score if you like (teams: left half vs right half of gallery view) or just play for joy.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ROUND 5 (DAY 5 material): thirTEEN … THIRty … 15 … 50. The money round! Answer: 13 / 30. Celebrate right answers BY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ROUND 6 (DAY 6 material): wa-ter-mel-on. Chin trick if they're stuck. Answer: 4. Celebrate right answers BY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ROUND 7 (DAY 7 material): The two-number answer they know: ba-NAN-a. Answer: 3, 2. Celebrate right answers BY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ROUND 8 (DAY 8 material): Say one of them; lips visible! Then wet/vet for round two. Answer: …. Celebrate right answers BY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ROUND 9 (DAY 9 material): They translate schwa-spelling back to the real word. Big skill! Answer: computer. Celebrate right answers BY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ROUND 1 (DAY 1 material): Letter sounds — where it all began. Answer: m. Celebrate right answers BY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ROUND 10 (DAY 10 material): Fast English decoded. Bonus: whaddaya → what do you. Answer: I do not know. Celebrate right answers BY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Hold this slide. Let it land. Then: 'There's one more thing… have you met… CATMAN?' → 11-6.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ROUND 2 (DAY 2 material): Blending! Say the three sounds slowly, they type the word. Answer: nap. Celebrate right answers BY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ROUND 3 (DAY 3 material): Magic E! Bonus: ask what the e says (nothing — it's silent!). Answer: cane. Celebrate right answers BY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ROUND 4 (DAY 4 material): Say both words; they pick the long one. Answer: 2. Celebrate right answers BY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15746" y="4702036"/>
            <a:ext cx="67490" cy="67490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572585" y="647019"/>
            <a:ext cx="44053" cy="44053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599294" y="4772659"/>
            <a:ext cx="37671" cy="37671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482409" y="4589446"/>
            <a:ext cx="48587" cy="48587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58886" y="755591"/>
            <a:ext cx="64300" cy="64300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429597" y="25830"/>
            <a:ext cx="54100" cy="54100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746124" y="682884"/>
            <a:ext cx="67228" cy="67228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507736" y="4246345"/>
            <a:ext cx="36340" cy="36340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414318" y="522587"/>
            <a:ext cx="29355" cy="29355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978374" y="443180"/>
            <a:ext cx="51028" cy="51028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744946" y="4760417"/>
            <a:ext cx="33006" cy="33006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684623" y="4115630"/>
            <a:ext cx="35243" cy="35243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211252" y="211169"/>
            <a:ext cx="35236" cy="35236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498181" y="91711"/>
            <a:ext cx="66529" cy="66529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2249572" y="4835105"/>
            <a:ext cx="67349" cy="67349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1868394" y="198006"/>
            <a:ext cx="41128" cy="41128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2707987" y="22212"/>
            <a:ext cx="57705" cy="57705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7559569" y="4648939"/>
            <a:ext cx="44983" cy="44983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119106" y="12753"/>
            <a:ext cx="29236" cy="29236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5226060" y="4360431"/>
            <a:ext cx="69755" cy="69755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1183841" y="4653725"/>
            <a:ext cx="47852" cy="47852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2501379" y="413529"/>
            <a:ext cx="67419" cy="67419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8324936" y="4098014"/>
            <a:ext cx="27455" cy="27455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198425" y="640211"/>
            <a:ext cx="42706" cy="42706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7799479" y="460484"/>
            <a:ext cx="59184" cy="59184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5986742" y="686371"/>
            <a:ext cx="54356" cy="54356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190785" y="4839492"/>
            <a:ext cx="49023" cy="49023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1804733" y="192212"/>
            <a:ext cx="47574" cy="47574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5145679" y="4418199"/>
            <a:ext cx="48228" cy="48228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793599" y="456151"/>
            <a:ext cx="65226" cy="65226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3441803" y="4722648"/>
            <a:ext cx="46463" cy="46463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61063" y="353646"/>
            <a:ext cx="39641" cy="39641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5126951" y="4633395"/>
            <a:ext cx="35629" cy="35629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8345663" y="554307"/>
            <a:ext cx="45262" cy="45262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4219617" y="4493658"/>
            <a:ext cx="46221" cy="46221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3812074" y="242294"/>
            <a:ext cx="28124" cy="28124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135043" y="97951"/>
            <a:ext cx="51402" cy="51402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7277414" y="249599"/>
            <a:ext cx="36374" cy="36374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1068080" y="284637"/>
            <a:ext cx="42349" cy="42349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1062136" y="4833264"/>
            <a:ext cx="68941" cy="68941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kern="0" spc="4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THE BIG GAME SHOW!  🎪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round for every day you conquered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blurRad="127000" dist="508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11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5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blurRad="101600" dist="38100" dir="54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200" dirty="0">
                <a:solidFill>
                  <a:srgbClr val="000000"/>
                </a:solidFill>
              </a:rPr>
              <a:t>💵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 say a number — type it!  (listen close!)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5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1188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13 / 30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0" y="2377440"/>
            <a:ext cx="9144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0" dirty="0">
                <a:solidFill>
                  <a:srgbClr val="000000"/>
                </a:solidFill>
              </a:rPr>
              <a:t>💵</a:t>
            </a:r>
            <a:endParaRPr lang="en-US" sz="1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6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blurRad="101600" dist="38100" dir="54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200" dirty="0">
                <a:solidFill>
                  <a:srgbClr val="000000"/>
                </a:solidFill>
              </a:rPr>
              <a:t>🍉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Clap it — type the beats:  watermelon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6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1188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4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0" y="2377440"/>
            <a:ext cx="9144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0" dirty="0">
                <a:solidFill>
                  <a:srgbClr val="000000"/>
                </a:solidFill>
              </a:rPr>
              <a:t>🍉</a:t>
            </a:r>
            <a:endParaRPr lang="en-US" sz="1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7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blurRad="101600" dist="38100" dir="54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200" dirty="0">
                <a:solidFill>
                  <a:srgbClr val="000000"/>
                </a:solidFill>
              </a:rPr>
              <a:t>🍌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Type beats + boss:  banana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7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1188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3, 2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0" y="2377440"/>
            <a:ext cx="9144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0" dirty="0">
                <a:solidFill>
                  <a:srgbClr val="000000"/>
                </a:solidFill>
              </a:rPr>
              <a:t>🍌</a:t>
            </a:r>
            <a:endParaRPr lang="en-US" sz="1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8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blurRad="101600" dist="38100" dir="54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200" dirty="0">
                <a:solidFill>
                  <a:srgbClr val="000000"/>
                </a:solidFill>
              </a:rPr>
              <a:t>🫐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Which do you hear — 1 berry or 2 very?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8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1188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…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0" y="2377440"/>
            <a:ext cx="9144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0" dirty="0">
                <a:solidFill>
                  <a:srgbClr val="000000"/>
                </a:solidFill>
              </a:rPr>
              <a:t>🫐</a:t>
            </a:r>
            <a:endParaRPr lang="en-US" sz="1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9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9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blurRad="101600" dist="38100" dir="54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200" dirty="0">
                <a:solidFill>
                  <a:srgbClr val="000000"/>
                </a:solidFill>
              </a:rPr>
              <a:t>💻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Decode the lazy spelling:  kuhm-PYOO-ter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9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9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1188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computer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0" y="2377440"/>
            <a:ext cx="9144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0" dirty="0">
                <a:solidFill>
                  <a:srgbClr val="000000"/>
                </a:solidFill>
              </a:rPr>
              <a:t>💻</a:t>
            </a:r>
            <a:endParaRPr lang="en-US" sz="1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1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blurRad="101600" dist="38100" dir="54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200" dirty="0">
                <a:solidFill>
                  <a:srgbClr val="000000"/>
                </a:solidFill>
              </a:rPr>
              <a:t>🌙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Type the letter that says  /mmm/</a:t>
            </a:r>
            <a:endParaRPr lang="en-US" sz="3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10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blurRad="101600" dist="38100" dir="54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200" dirty="0">
                <a:solidFill>
                  <a:srgbClr val="000000"/>
                </a:solidFill>
              </a:rPr>
              <a:t>🤷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'I dunno' — type the REAL words!</a:t>
            </a:r>
            <a:endParaRPr lang="en-US" sz="3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10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1188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I do not know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0" y="2377440"/>
            <a:ext cx="9144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0" dirty="0">
                <a:solidFill>
                  <a:srgbClr val="000000"/>
                </a:solidFill>
              </a:rPr>
              <a:t>🤷</a:t>
            </a:r>
            <a:endParaRPr lang="en-US" sz="115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613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23415" y="4377029"/>
            <a:ext cx="62986" cy="62986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987004" y="434770"/>
            <a:ext cx="35542" cy="35542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26429" y="285573"/>
            <a:ext cx="48531" cy="48531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90084" y="4600607"/>
            <a:ext cx="51271" cy="51271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27375" y="672276"/>
            <a:ext cx="34976" cy="34976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836353" y="4249638"/>
            <a:ext cx="44947" cy="44947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776528" y="54345"/>
            <a:ext cx="55087" cy="55087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2863434" y="4135014"/>
            <a:ext cx="57619" cy="57619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118435" y="4455052"/>
            <a:ext cx="66894" cy="66894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516628" y="511485"/>
            <a:ext cx="41782" cy="41782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853188" y="4454558"/>
            <a:ext cx="41518" cy="41518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566575" y="234515"/>
            <a:ext cx="44281" cy="44281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893111" y="217846"/>
            <a:ext cx="71771" cy="71771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142204" y="764162"/>
            <a:ext cx="48763" cy="48763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04308" y="4770915"/>
            <a:ext cx="37719" cy="37719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491028" y="4637425"/>
            <a:ext cx="52645" cy="52645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62235" y="4107074"/>
            <a:ext cx="40266" cy="4026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5103582" y="214484"/>
            <a:ext cx="70369" cy="70369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2446649" y="4829110"/>
            <a:ext cx="37214" cy="37214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8568102" y="4356274"/>
            <a:ext cx="59744" cy="59744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8484482" y="4653087"/>
            <a:ext cx="27587" cy="27587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2373215" y="35455"/>
            <a:ext cx="58642" cy="58642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8403401" y="4510671"/>
            <a:ext cx="67355" cy="67355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2615758" y="66937"/>
            <a:ext cx="55123" cy="55123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7812805" y="4109547"/>
            <a:ext cx="70522" cy="70522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7756416" y="4523961"/>
            <a:ext cx="49946" cy="49946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7166694" y="192605"/>
            <a:ext cx="28321" cy="28321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720794" y="4271518"/>
            <a:ext cx="51035" cy="51035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8329993" y="265648"/>
            <a:ext cx="57800" cy="57800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1468018" y="4251322"/>
            <a:ext cx="62248" cy="62248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4476424" y="4080861"/>
            <a:ext cx="52767" cy="52767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7996553" y="4799533"/>
            <a:ext cx="66059" cy="66059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7640961" y="4749585"/>
            <a:ext cx="39529" cy="39529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4792953" y="637704"/>
            <a:ext cx="36818" cy="36818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4504038" y="272009"/>
            <a:ext cx="35311" cy="35311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6023607" y="4700773"/>
            <a:ext cx="63082" cy="63082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3478703" y="698688"/>
            <a:ext cx="63974" cy="63974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7465034" y="4416396"/>
            <a:ext cx="52782" cy="52782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235408" y="602925"/>
            <a:ext cx="50836" cy="50836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7450620" y="745650"/>
            <a:ext cx="58580" cy="58580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2661017" y="4826991"/>
            <a:ext cx="60636" cy="60636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3818000" y="282140"/>
            <a:ext cx="72827" cy="72827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Shape 42"/>
          <p:cNvSpPr/>
          <p:nvPr/>
        </p:nvSpPr>
        <p:spPr>
          <a:xfrm>
            <a:off x="4036073" y="314561"/>
            <a:ext cx="46272" cy="46272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101242" y="4073603"/>
            <a:ext cx="44861" cy="44861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7664324" y="441879"/>
            <a:ext cx="50312" cy="50312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0" y="173736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🏆  YOU WON THE WHOLE COURSE!</a:t>
            </a:r>
            <a:endParaRPr lang="en-US" sz="4000" dirty="0"/>
          </a:p>
        </p:txBody>
      </p:sp>
      <p:sp>
        <p:nvSpPr>
          <p:cNvPr id="48" name="Text 46"/>
          <p:cNvSpPr/>
          <p:nvPr/>
        </p:nvSpPr>
        <p:spPr>
          <a:xfrm>
            <a:off x="0" y="283464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Eleven days ago: letters. Today: ENGLISH.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1188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m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0" y="2377440"/>
            <a:ext cx="9144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0" dirty="0">
                <a:solidFill>
                  <a:srgbClr val="000000"/>
                </a:solidFill>
              </a:rPr>
              <a:t>🌙</a:t>
            </a:r>
            <a:endParaRPr lang="en-US" sz="1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2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blurRad="101600" dist="38100" dir="54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 say /n/ /æ/ /p/ — type the WORD!</a:t>
            </a:r>
            <a:endParaRPr lang="en-US" sz="3000" dirty="0"/>
          </a:p>
        </p:txBody>
      </p:sp>
      <p:pic>
        <p:nvPicPr>
          <p:cNvPr id="10" name="Picture 9" descr="hammock-nap_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3142" y="1554480"/>
            <a:ext cx="1797715" cy="155630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2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1188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nap</a:t>
            </a:r>
            <a:endParaRPr lang="en-US" sz="5400" dirty="0"/>
          </a:p>
        </p:txBody>
      </p:sp>
      <p:pic>
        <p:nvPicPr>
          <p:cNvPr id="7" name="Picture 6" descr="hammock-nap_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8848" y="2377440"/>
            <a:ext cx="1846303" cy="159837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3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3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blurRad="101600" dist="38100" dir="54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can + magic e  =  type it!</a:t>
            </a:r>
            <a:endParaRPr lang="en-US" sz="3000" dirty="0"/>
          </a:p>
        </p:txBody>
      </p:sp>
      <p:pic>
        <p:nvPicPr>
          <p:cNvPr id="10" name="Picture 9" descr="cane_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7788" y="1554480"/>
            <a:ext cx="1628423" cy="15563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3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3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1188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cane</a:t>
            </a:r>
            <a:endParaRPr lang="en-US" sz="5400" dirty="0"/>
          </a:p>
        </p:txBody>
      </p:sp>
      <p:pic>
        <p:nvPicPr>
          <p:cNvPr id="7" name="Picture 6" descr="cane_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5782" y="2377440"/>
            <a:ext cx="1672436" cy="159837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4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blurRad="101600" dist="38100" dir="54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Which is LONG — type 1 or 2:  cap … cape</a:t>
            </a:r>
            <a:endParaRPr lang="en-US" sz="3000" dirty="0"/>
          </a:p>
        </p:txBody>
      </p:sp>
      <p:pic>
        <p:nvPicPr>
          <p:cNvPr id="10" name="Picture 9" descr="stretch_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409" y="1554480"/>
            <a:ext cx="1525181" cy="15563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4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1188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2</a:t>
            </a:r>
            <a:endParaRPr lang="en-US" sz="5400" dirty="0"/>
          </a:p>
        </p:txBody>
      </p:sp>
      <p:pic>
        <p:nvPicPr>
          <p:cNvPr id="7" name="Picture 6" descr="stretch_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798" y="2377440"/>
            <a:ext cx="1566403" cy="159837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725</Words>
  <Application>Microsoft Macintosh PowerPoint</Application>
  <PresentationFormat>On-screen Show (16:9)</PresentationFormat>
  <Paragraphs>127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Arial Rounded MT Bold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Mary Beth Fielder</cp:lastModifiedBy>
  <cp:revision>1</cp:revision>
  <dcterms:created xsi:type="dcterms:W3CDTF">2026-06-13T01:12:10Z</dcterms:created>
  <dcterms:modified xsi:type="dcterms:W3CDTF">2026-06-13T01:44:39Z</dcterms:modified>
</cp:coreProperties>
</file>