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treatment: vocab → scene (video slot) → slow/fast ×2 parts → role-play.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Pre-teach the reduction vocabulary: choral each card, formal then fast. Every one appears in the dialogue.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Prediction in chat: what will Maria say? ▶ VIDEO SLOT: HeyGen two-avatar video goes here when ready.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 version first — meaning before speed. Circle: who's talking? where? what do they want? Then the fast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FAST version: gold = melted words. Natural speed, echo line by line, then role-play. Reductions: gotta · gonna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 version first — meaning before speed. Circle: who's talking? where? what do they want? Then the fast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FAST version: gold = melted words. Natural speed, echo line by line, then role-play. Reductions: gotta · lemme · awesome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Overacting encouraged — the sicker Abel sounds, the better the intonation practice. Real-life: clinic vocabulary check (appointment, fever, rest).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75464" y="338436"/>
            <a:ext cx="59680" cy="59680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5949540" y="4346899"/>
            <a:ext cx="49706" cy="49706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6536922" y="283660"/>
            <a:ext cx="68947" cy="68947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193292" y="4371123"/>
            <a:ext cx="46451" cy="46451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4069923" y="81658"/>
            <a:ext cx="56686" cy="56686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6564495" y="4163027"/>
            <a:ext cx="54575" cy="54575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3704536" y="4720333"/>
            <a:ext cx="51862" cy="51862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573238" y="4508944"/>
            <a:ext cx="43613" cy="43613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3875790" y="4461623"/>
            <a:ext cx="53274" cy="53274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487602" y="152478"/>
            <a:ext cx="46076" cy="46076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7632959" y="4735836"/>
            <a:ext cx="42764" cy="42764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6676572" y="539631"/>
            <a:ext cx="49734" cy="49734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5655234" y="141539"/>
            <a:ext cx="37095" cy="37095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1266675" y="264664"/>
            <a:ext cx="28298" cy="28298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8650465" y="4585695"/>
            <a:ext cx="63642" cy="63642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6992415" y="4329124"/>
            <a:ext cx="66085" cy="66085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6453720" y="4614675"/>
            <a:ext cx="40326" cy="40326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6227319" y="385772"/>
            <a:ext cx="29118" cy="29118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2819032" y="191090"/>
            <a:ext cx="65255" cy="65255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7431083" y="229432"/>
            <a:ext cx="36870" cy="36870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675599" y="389839"/>
            <a:ext cx="50097" cy="50097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2241231" y="686359"/>
            <a:ext cx="53941" cy="53941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3213928" y="324179"/>
            <a:ext cx="37387" cy="37387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6147738" y="205459"/>
            <a:ext cx="49549" cy="49549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1685724" y="412488"/>
            <a:ext cx="70324" cy="70324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8511813" y="454758"/>
            <a:ext cx="28040" cy="28040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3762255" y="233481"/>
            <a:ext cx="44683" cy="44683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1533953" y="4133600"/>
            <a:ext cx="64884" cy="64884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1903745" y="4611904"/>
            <a:ext cx="41746" cy="41746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1365979" y="503439"/>
            <a:ext cx="60072" cy="60072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2665466" y="587654"/>
            <a:ext cx="40840" cy="40840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1706529" y="143666"/>
            <a:ext cx="33082" cy="33082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7518059" y="381738"/>
            <a:ext cx="52678" cy="52678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5150166" y="4169826"/>
            <a:ext cx="64748" cy="64748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1864947" y="4828882"/>
            <a:ext cx="29808" cy="29808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1128429" y="763591"/>
            <a:ext cx="35743" cy="35743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8508542" y="612859"/>
            <a:ext cx="53481" cy="53481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7427407" y="295856"/>
            <a:ext cx="41045" cy="41045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5629819" y="384955"/>
            <a:ext cx="69848" cy="69848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2157961" y="4475032"/>
            <a:ext cx="47398" cy="47398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Going to the Clinic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 &amp; Abel talk health 🩺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WORDS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🗣️  Today's fast words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02920" y="164592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502920" y="175564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gotta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502920" y="233172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have to / got to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383280" y="164592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3383280" y="175564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gonna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383280" y="233172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going to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263640" y="164592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6263640" y="175564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lemme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6263640" y="233172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let me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02920" y="310896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502920" y="321868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awful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502920" y="3794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very bad 😖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3383280" y="310896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3383280" y="321868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super tired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3383280" y="3794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very, very tired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263640" y="3108960"/>
            <a:ext cx="2606040" cy="123444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6263640" y="3218688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awesome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6263640" y="3794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= wonderful 🙌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SCENE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0" y="27432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Abel feels terrible. Maria is worried.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What will she tell him to do?</a:t>
            </a:r>
            <a:endParaRPr lang="en-US" sz="2000" dirty="0"/>
          </a:p>
        </p:txBody>
      </p:sp>
      <p:pic>
        <p:nvPicPr>
          <p:cNvPr id="9" name="Picture 8" descr="photo-clinic_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280" y="868680"/>
            <a:ext cx="4095439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SLOW 🐢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🩺  Going to the Clinic — part 1  — slow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don’t look so good. Are you okay?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feel awful!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Oh no. You have to see a doctor.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Yes… I think I am going to go this afternoon.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FAST 🏃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🩺  Going to the Clinic — part 1  — fast!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don’t look so good. You okay?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feel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awful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!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Oh no. You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gotta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see a doctor.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Yeah… I think I’m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gonna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go this afternoon.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1463040" y="4572000"/>
            <a:ext cx="6217920" cy="411480"/>
          </a:xfrm>
          <a:prstGeom prst="roundRect">
            <a:avLst>
              <a:gd name="adj" fmla="val 48889"/>
            </a:avLst>
          </a:prstGeom>
          <a:solidFill>
            <a:srgbClr val="241F4E"/>
          </a:solidFill>
          <a:ln/>
        </p:spPr>
      </p:sp>
      <p:sp>
        <p:nvSpPr>
          <p:cNvPr id="16" name="Text 14"/>
          <p:cNvSpPr/>
          <p:nvPr/>
        </p:nvSpPr>
        <p:spPr>
          <a:xfrm>
            <a:off x="1463040" y="4572000"/>
            <a:ext cx="6217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⚡ gotta · gonna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SLOW 🐢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🩺  Going to the Clinic — part 2  — slow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 is wrong?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My head aches, and I feel super tired.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have to rest. But let me know what the doctor says.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are awesome. Thanks again.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FAST 🏃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🩺  Going to the Clinic — part 2  — fast!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What’s wrong?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My head aches, and I feel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super tired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gotta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rest. But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lemme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know what the doctor says.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You’re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awesome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. Thanks again.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1463040" y="4572000"/>
            <a:ext cx="6217920" cy="411480"/>
          </a:xfrm>
          <a:prstGeom prst="roundRect">
            <a:avLst>
              <a:gd name="adj" fmla="val 48889"/>
            </a:avLst>
          </a:prstGeom>
          <a:solidFill>
            <a:srgbClr val="241F4E"/>
          </a:solidFill>
          <a:ln/>
        </p:spPr>
      </p:sp>
      <p:sp>
        <p:nvSpPr>
          <p:cNvPr id="16" name="Text 14"/>
          <p:cNvSpPr/>
          <p:nvPr/>
        </p:nvSpPr>
        <p:spPr>
          <a:xfrm>
            <a:off x="1463040" y="4572000"/>
            <a:ext cx="6217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⚡ gotta · lemme · awesome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PLAY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🎭  Your turn — check on a friend!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914400" y="169164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169164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I'm Abel (so sick! 🤒) — everyone is Maria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914400" y="260604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60604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Switch! You feel awful now.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914400" y="352044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88720" y="352044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3   Volunteers perform — drama encouraged! 👏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2026-06-13T01:50:30Z</dcterms:created>
  <dcterms:modified xsi:type="dcterms:W3CDTF">2026-06-13T01:50:30Z</dcterms:modified>
</cp:coreProperties>
</file>