
<file path=[Content_Types].xml><?xml version="1.0" encoding="utf-8"?>
<Types xmlns="http://schemas.openxmlformats.org/package/2006/content-types">
  <Default Extension="jpg" ContentType="image/jpe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extended-properties" Target="docProps/app.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13"/>
    <p:sldId id="259" r:id="rId5"/>
    <p:sldId id="260" r:id="rId6"/>
    <p:sldId id="261" r:id="rId7"/>
  </p:sldIdLst>
  <p:notesMasterIdLst>
    <p:notesMasterId r:id="rId8"/>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 Id="rId13"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treatment. NOTE: this dialogue is familiar from Day 10's Wanna Eat deck — that's INTENTIONAL on review day: today they OWN it. Handle with warmth; forms are many students' real life.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Pre-teach the reduction vocabulary: choral each card, formal then fast. Every one appears in the dialogue.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Warm framing: asking for help in English is brave and smart. Prediction: what will Emma ask? ▶ VIDEO SLOT: HeyGen video goes here when ready.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SLOW version first — meaning before speed. Circle: who's talking? where? what do they want? Then the fast version.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version: gold = melted words. Natural speed, echo line by line, then role-play. Reductions: hafta · couldja · whaddaya · dunno · turnitin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personal dialogue — many students fill out real immigration forms. The skill being celebrated: asking for help is strength. End with pride.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Play the HeyGen video. It's interactive: the avatar speaks one role, the OTHER role appears as text for your students to say out loud in the pauses. Play once to listen, once to speak along. Then go to the slow/fast slides.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microsoft.com/office/2007/relationships/media" Target="../media/media1.mp4"/><Relationship Id="rId3" Type="http://schemas.openxmlformats.org/officeDocument/2006/relationships/video" Target="../media/media1.mp4"/><Relationship Id="rId4" Type="http://schemas.openxmlformats.org/officeDocument/2006/relationships/image" Target="../media/image1.jpg"/><Relationship Id="rId5"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61339"/>
        </a:solidFill>
      </p:bgPr>
    </p:bg>
    <p:spTree>
      <p:nvGrpSpPr>
        <p:cNvPr id="1" name=""/>
        <p:cNvGrpSpPr/>
        <p:nvPr/>
      </p:nvGrpSpPr>
      <p:grpSpPr>
        <a:xfrm>
          <a:off x="0" y="0"/>
          <a:ext cx="0" cy="0"/>
          <a:chOff x="0" y="0"/>
          <a:chExt cx="0" cy="0"/>
        </a:xfrm>
      </p:grpSpPr>
      <p:sp>
        <p:nvSpPr>
          <p:cNvPr id="2" name="Shape 0"/>
          <p:cNvSpPr/>
          <p:nvPr/>
        </p:nvSpPr>
        <p:spPr>
          <a:xfrm>
            <a:off x="2711933" y="13808"/>
            <a:ext cx="68534" cy="68534"/>
          </a:xfrm>
          <a:prstGeom prst="ellipse">
            <a:avLst/>
          </a:prstGeom>
          <a:solidFill>
            <a:srgbClr val="FFFFFF">
              <a:alpha val="39000"/>
            </a:srgbClr>
          </a:solidFill>
          <a:ln/>
        </p:spPr>
        <p:txBody>
          <a:bodyPr/>
          <a:p/>
        </p:txBody>
      </p:sp>
      <p:sp>
        <p:nvSpPr>
          <p:cNvPr id="3" name="Shape 1"/>
          <p:cNvSpPr/>
          <p:nvPr/>
        </p:nvSpPr>
        <p:spPr>
          <a:xfrm>
            <a:off x="1564568" y="655071"/>
            <a:ext cx="47305" cy="47305"/>
          </a:xfrm>
          <a:prstGeom prst="ellipse">
            <a:avLst/>
          </a:prstGeom>
          <a:solidFill>
            <a:srgbClr val="FFFFFF">
              <a:alpha val="36000"/>
            </a:srgbClr>
          </a:solidFill>
          <a:ln/>
        </p:spPr>
        <p:txBody>
          <a:bodyPr/>
          <a:p/>
        </p:txBody>
      </p:sp>
      <p:sp>
        <p:nvSpPr>
          <p:cNvPr id="4" name="Shape 2"/>
          <p:cNvSpPr/>
          <p:nvPr/>
        </p:nvSpPr>
        <p:spPr>
          <a:xfrm>
            <a:off x="8538541" y="4119568"/>
            <a:ext cx="39329" cy="39329"/>
          </a:xfrm>
          <a:prstGeom prst="ellipse">
            <a:avLst/>
          </a:prstGeom>
          <a:solidFill>
            <a:srgbClr val="FFFFFF">
              <a:alpha val="35000"/>
            </a:srgbClr>
          </a:solidFill>
          <a:ln/>
        </p:spPr>
        <p:txBody>
          <a:bodyPr/>
          <a:p/>
        </p:txBody>
      </p:sp>
      <p:sp>
        <p:nvSpPr>
          <p:cNvPr id="5" name="Shape 3"/>
          <p:cNvSpPr/>
          <p:nvPr/>
        </p:nvSpPr>
        <p:spPr>
          <a:xfrm>
            <a:off x="6862709" y="389878"/>
            <a:ext cx="56689" cy="56689"/>
          </a:xfrm>
          <a:prstGeom prst="ellipse">
            <a:avLst/>
          </a:prstGeom>
          <a:solidFill>
            <a:srgbClr val="FFFFFF">
              <a:alpha val="27000"/>
            </a:srgbClr>
          </a:solidFill>
          <a:ln/>
        </p:spPr>
        <p:txBody>
          <a:bodyPr/>
          <a:p/>
        </p:txBody>
      </p:sp>
      <p:sp>
        <p:nvSpPr>
          <p:cNvPr id="6" name="Shape 4"/>
          <p:cNvSpPr/>
          <p:nvPr/>
        </p:nvSpPr>
        <p:spPr>
          <a:xfrm>
            <a:off x="3444225" y="4664032"/>
            <a:ext cx="65196" cy="65196"/>
          </a:xfrm>
          <a:prstGeom prst="ellipse">
            <a:avLst/>
          </a:prstGeom>
          <a:solidFill>
            <a:srgbClr val="FFFFFF">
              <a:alpha val="73000"/>
            </a:srgbClr>
          </a:solidFill>
          <a:ln/>
        </p:spPr>
        <p:txBody>
          <a:bodyPr/>
          <a:p/>
        </p:txBody>
      </p:sp>
      <p:sp>
        <p:nvSpPr>
          <p:cNvPr id="7" name="Shape 5"/>
          <p:cNvSpPr/>
          <p:nvPr/>
        </p:nvSpPr>
        <p:spPr>
          <a:xfrm>
            <a:off x="5146800" y="4809764"/>
            <a:ext cx="47039" cy="47039"/>
          </a:xfrm>
          <a:prstGeom prst="ellipse">
            <a:avLst/>
          </a:prstGeom>
          <a:solidFill>
            <a:srgbClr val="FFFFFF">
              <a:alpha val="65000"/>
            </a:srgbClr>
          </a:solidFill>
          <a:ln/>
        </p:spPr>
        <p:txBody>
          <a:bodyPr/>
          <a:p/>
        </p:txBody>
      </p:sp>
      <p:sp>
        <p:nvSpPr>
          <p:cNvPr id="8" name="Shape 6"/>
          <p:cNvSpPr/>
          <p:nvPr/>
        </p:nvSpPr>
        <p:spPr>
          <a:xfrm>
            <a:off x="6930965" y="393258"/>
            <a:ext cx="47833" cy="47833"/>
          </a:xfrm>
          <a:prstGeom prst="ellipse">
            <a:avLst/>
          </a:prstGeom>
          <a:solidFill>
            <a:srgbClr val="FFFFFF">
              <a:alpha val="34000"/>
            </a:srgbClr>
          </a:solidFill>
          <a:ln/>
        </p:spPr>
        <p:txBody>
          <a:bodyPr/>
          <a:p/>
        </p:txBody>
      </p:sp>
      <p:sp>
        <p:nvSpPr>
          <p:cNvPr id="9" name="Shape 7"/>
          <p:cNvSpPr/>
          <p:nvPr/>
        </p:nvSpPr>
        <p:spPr>
          <a:xfrm>
            <a:off x="243068" y="4174252"/>
            <a:ext cx="29855" cy="29855"/>
          </a:xfrm>
          <a:prstGeom prst="ellipse">
            <a:avLst/>
          </a:prstGeom>
          <a:solidFill>
            <a:srgbClr val="FFFFFF">
              <a:alpha val="75000"/>
            </a:srgbClr>
          </a:solidFill>
          <a:ln/>
        </p:spPr>
        <p:txBody>
          <a:bodyPr/>
          <a:p/>
        </p:txBody>
      </p:sp>
      <p:sp>
        <p:nvSpPr>
          <p:cNvPr id="10" name="Shape 8"/>
          <p:cNvSpPr/>
          <p:nvPr/>
        </p:nvSpPr>
        <p:spPr>
          <a:xfrm>
            <a:off x="1891804" y="704082"/>
            <a:ext cx="56173" cy="56173"/>
          </a:xfrm>
          <a:prstGeom prst="ellipse">
            <a:avLst/>
          </a:prstGeom>
          <a:solidFill>
            <a:srgbClr val="FFFFFF">
              <a:alpha val="62000"/>
            </a:srgbClr>
          </a:solidFill>
          <a:ln/>
        </p:spPr>
        <p:txBody>
          <a:bodyPr/>
          <a:p/>
        </p:txBody>
      </p:sp>
      <p:sp>
        <p:nvSpPr>
          <p:cNvPr id="11" name="Shape 9"/>
          <p:cNvSpPr/>
          <p:nvPr/>
        </p:nvSpPr>
        <p:spPr>
          <a:xfrm>
            <a:off x="3386862" y="4310736"/>
            <a:ext cx="71085" cy="71085"/>
          </a:xfrm>
          <a:prstGeom prst="ellipse">
            <a:avLst/>
          </a:prstGeom>
          <a:solidFill>
            <a:srgbClr val="FFFFFF">
              <a:alpha val="25000"/>
            </a:srgbClr>
          </a:solidFill>
          <a:ln/>
        </p:spPr>
        <p:txBody>
          <a:bodyPr/>
          <a:p/>
        </p:txBody>
      </p:sp>
      <p:sp>
        <p:nvSpPr>
          <p:cNvPr id="12" name="Shape 10"/>
          <p:cNvSpPr/>
          <p:nvPr/>
        </p:nvSpPr>
        <p:spPr>
          <a:xfrm>
            <a:off x="1308288" y="499072"/>
            <a:ext cx="55578" cy="55578"/>
          </a:xfrm>
          <a:prstGeom prst="ellipse">
            <a:avLst/>
          </a:prstGeom>
          <a:solidFill>
            <a:srgbClr val="FFFFFF">
              <a:alpha val="26000"/>
            </a:srgbClr>
          </a:solidFill>
          <a:ln/>
        </p:spPr>
        <p:txBody>
          <a:bodyPr/>
          <a:p/>
        </p:txBody>
      </p:sp>
      <p:sp>
        <p:nvSpPr>
          <p:cNvPr id="13" name="Shape 11"/>
          <p:cNvSpPr/>
          <p:nvPr/>
        </p:nvSpPr>
        <p:spPr>
          <a:xfrm>
            <a:off x="445010" y="4296817"/>
            <a:ext cx="48845" cy="48845"/>
          </a:xfrm>
          <a:prstGeom prst="ellipse">
            <a:avLst/>
          </a:prstGeom>
          <a:solidFill>
            <a:srgbClr val="FFFFFF">
              <a:alpha val="50000"/>
            </a:srgbClr>
          </a:solidFill>
          <a:ln/>
        </p:spPr>
        <p:txBody>
          <a:bodyPr/>
          <a:p/>
        </p:txBody>
      </p:sp>
      <p:sp>
        <p:nvSpPr>
          <p:cNvPr id="14" name="Shape 12"/>
          <p:cNvSpPr/>
          <p:nvPr/>
        </p:nvSpPr>
        <p:spPr>
          <a:xfrm>
            <a:off x="8103697" y="32088"/>
            <a:ext cx="61418" cy="61418"/>
          </a:xfrm>
          <a:prstGeom prst="ellipse">
            <a:avLst/>
          </a:prstGeom>
          <a:solidFill>
            <a:srgbClr val="FFFFFF">
              <a:alpha val="33000"/>
            </a:srgbClr>
          </a:solidFill>
          <a:ln/>
        </p:spPr>
        <p:txBody>
          <a:bodyPr/>
          <a:p/>
        </p:txBody>
      </p:sp>
      <p:sp>
        <p:nvSpPr>
          <p:cNvPr id="15" name="Shape 13"/>
          <p:cNvSpPr/>
          <p:nvPr/>
        </p:nvSpPr>
        <p:spPr>
          <a:xfrm>
            <a:off x="6816742" y="272146"/>
            <a:ext cx="33162" cy="33162"/>
          </a:xfrm>
          <a:prstGeom prst="ellipse">
            <a:avLst/>
          </a:prstGeom>
          <a:solidFill>
            <a:srgbClr val="FFFFFF">
              <a:alpha val="23000"/>
            </a:srgbClr>
          </a:solidFill>
          <a:ln/>
        </p:spPr>
        <p:txBody>
          <a:bodyPr/>
          <a:p/>
        </p:txBody>
      </p:sp>
      <p:sp>
        <p:nvSpPr>
          <p:cNvPr id="16" name="Shape 14"/>
          <p:cNvSpPr/>
          <p:nvPr/>
        </p:nvSpPr>
        <p:spPr>
          <a:xfrm>
            <a:off x="2017476" y="4157079"/>
            <a:ext cx="43379" cy="43379"/>
          </a:xfrm>
          <a:prstGeom prst="ellipse">
            <a:avLst/>
          </a:prstGeom>
          <a:solidFill>
            <a:srgbClr val="FFFFFF">
              <a:alpha val="52000"/>
            </a:srgbClr>
          </a:solidFill>
          <a:ln/>
        </p:spPr>
        <p:txBody>
          <a:bodyPr/>
          <a:p/>
        </p:txBody>
      </p:sp>
      <p:sp>
        <p:nvSpPr>
          <p:cNvPr id="17" name="Shape 15"/>
          <p:cNvSpPr/>
          <p:nvPr/>
        </p:nvSpPr>
        <p:spPr>
          <a:xfrm>
            <a:off x="5334203" y="510331"/>
            <a:ext cx="59192" cy="59192"/>
          </a:xfrm>
          <a:prstGeom prst="ellipse">
            <a:avLst/>
          </a:prstGeom>
          <a:solidFill>
            <a:srgbClr val="FFFFFF">
              <a:alpha val="78000"/>
            </a:srgbClr>
          </a:solidFill>
          <a:ln/>
        </p:spPr>
        <p:txBody>
          <a:bodyPr/>
          <a:p/>
        </p:txBody>
      </p:sp>
      <p:sp>
        <p:nvSpPr>
          <p:cNvPr id="18" name="Shape 16"/>
          <p:cNvSpPr/>
          <p:nvPr/>
        </p:nvSpPr>
        <p:spPr>
          <a:xfrm>
            <a:off x="1498339" y="332177"/>
            <a:ext cx="53345" cy="53345"/>
          </a:xfrm>
          <a:prstGeom prst="ellipse">
            <a:avLst/>
          </a:prstGeom>
          <a:solidFill>
            <a:srgbClr val="FFFFFF">
              <a:alpha val="80000"/>
            </a:srgbClr>
          </a:solidFill>
          <a:ln/>
        </p:spPr>
        <p:txBody>
          <a:bodyPr/>
          <a:p/>
        </p:txBody>
      </p:sp>
      <p:sp>
        <p:nvSpPr>
          <p:cNvPr id="19" name="Shape 17"/>
          <p:cNvSpPr/>
          <p:nvPr/>
        </p:nvSpPr>
        <p:spPr>
          <a:xfrm>
            <a:off x="6874081" y="4078746"/>
            <a:ext cx="71443" cy="71443"/>
          </a:xfrm>
          <a:prstGeom prst="ellipse">
            <a:avLst/>
          </a:prstGeom>
          <a:solidFill>
            <a:srgbClr val="FFFFFF">
              <a:alpha val="31000"/>
            </a:srgbClr>
          </a:solidFill>
          <a:ln/>
        </p:spPr>
        <p:txBody>
          <a:bodyPr/>
          <a:p/>
        </p:txBody>
      </p:sp>
      <p:sp>
        <p:nvSpPr>
          <p:cNvPr id="20" name="Shape 18"/>
          <p:cNvSpPr/>
          <p:nvPr/>
        </p:nvSpPr>
        <p:spPr>
          <a:xfrm>
            <a:off x="821019" y="763771"/>
            <a:ext cx="52689" cy="52689"/>
          </a:xfrm>
          <a:prstGeom prst="ellipse">
            <a:avLst/>
          </a:prstGeom>
          <a:solidFill>
            <a:srgbClr val="FFFFFF">
              <a:alpha val="38000"/>
            </a:srgbClr>
          </a:solidFill>
          <a:ln/>
        </p:spPr>
        <p:txBody>
          <a:bodyPr/>
          <a:p/>
        </p:txBody>
      </p:sp>
      <p:sp>
        <p:nvSpPr>
          <p:cNvPr id="21" name="Shape 19"/>
          <p:cNvSpPr/>
          <p:nvPr/>
        </p:nvSpPr>
        <p:spPr>
          <a:xfrm>
            <a:off x="4152845" y="4372679"/>
            <a:ext cx="31162" cy="31162"/>
          </a:xfrm>
          <a:prstGeom prst="ellipse">
            <a:avLst/>
          </a:prstGeom>
          <a:solidFill>
            <a:srgbClr val="FFFFFF">
              <a:alpha val="68000"/>
            </a:srgbClr>
          </a:solidFill>
          <a:ln/>
        </p:spPr>
        <p:txBody>
          <a:bodyPr/>
          <a:p/>
        </p:txBody>
      </p:sp>
      <p:sp>
        <p:nvSpPr>
          <p:cNvPr id="22" name="Shape 20"/>
          <p:cNvSpPr/>
          <p:nvPr/>
        </p:nvSpPr>
        <p:spPr>
          <a:xfrm>
            <a:off x="2580356" y="4707999"/>
            <a:ext cx="73026" cy="73026"/>
          </a:xfrm>
          <a:prstGeom prst="ellipse">
            <a:avLst/>
          </a:prstGeom>
          <a:solidFill>
            <a:srgbClr val="FFFFFF">
              <a:alpha val="43000"/>
            </a:srgbClr>
          </a:solidFill>
          <a:ln/>
        </p:spPr>
        <p:txBody>
          <a:bodyPr/>
          <a:p/>
        </p:txBody>
      </p:sp>
      <p:sp>
        <p:nvSpPr>
          <p:cNvPr id="23" name="Shape 21"/>
          <p:cNvSpPr/>
          <p:nvPr/>
        </p:nvSpPr>
        <p:spPr>
          <a:xfrm>
            <a:off x="1391756" y="533668"/>
            <a:ext cx="53632" cy="53632"/>
          </a:xfrm>
          <a:prstGeom prst="ellipse">
            <a:avLst/>
          </a:prstGeom>
          <a:solidFill>
            <a:srgbClr val="FFFFFF">
              <a:alpha val="74000"/>
            </a:srgbClr>
          </a:solidFill>
          <a:ln/>
        </p:spPr>
        <p:txBody>
          <a:bodyPr/>
          <a:p/>
        </p:txBody>
      </p:sp>
      <p:sp>
        <p:nvSpPr>
          <p:cNvPr id="24" name="Shape 22"/>
          <p:cNvSpPr/>
          <p:nvPr/>
        </p:nvSpPr>
        <p:spPr>
          <a:xfrm>
            <a:off x="5130030" y="561645"/>
            <a:ext cx="36360" cy="36360"/>
          </a:xfrm>
          <a:prstGeom prst="ellipse">
            <a:avLst/>
          </a:prstGeom>
          <a:solidFill>
            <a:srgbClr val="FFFFFF">
              <a:alpha val="58000"/>
            </a:srgbClr>
          </a:solidFill>
          <a:ln/>
        </p:spPr>
        <p:txBody>
          <a:bodyPr/>
          <a:p/>
        </p:txBody>
      </p:sp>
      <p:sp>
        <p:nvSpPr>
          <p:cNvPr id="25" name="Shape 23"/>
          <p:cNvSpPr/>
          <p:nvPr/>
        </p:nvSpPr>
        <p:spPr>
          <a:xfrm>
            <a:off x="7763452" y="732119"/>
            <a:ext cx="40437" cy="40437"/>
          </a:xfrm>
          <a:prstGeom prst="ellipse">
            <a:avLst/>
          </a:prstGeom>
          <a:solidFill>
            <a:srgbClr val="FFFFFF">
              <a:alpha val="41000"/>
            </a:srgbClr>
          </a:solidFill>
          <a:ln/>
        </p:spPr>
        <p:txBody>
          <a:bodyPr/>
          <a:p/>
        </p:txBody>
      </p:sp>
      <p:sp>
        <p:nvSpPr>
          <p:cNvPr id="26" name="Shape 24"/>
          <p:cNvSpPr/>
          <p:nvPr/>
        </p:nvSpPr>
        <p:spPr>
          <a:xfrm>
            <a:off x="5810960" y="4456372"/>
            <a:ext cx="34017" cy="34017"/>
          </a:xfrm>
          <a:prstGeom prst="ellipse">
            <a:avLst/>
          </a:prstGeom>
          <a:solidFill>
            <a:srgbClr val="FFFFFF">
              <a:alpha val="47000"/>
            </a:srgbClr>
          </a:solidFill>
          <a:ln/>
        </p:spPr>
        <p:txBody>
          <a:bodyPr/>
          <a:p/>
        </p:txBody>
      </p:sp>
      <p:sp>
        <p:nvSpPr>
          <p:cNvPr id="27" name="Shape 25"/>
          <p:cNvSpPr/>
          <p:nvPr/>
        </p:nvSpPr>
        <p:spPr>
          <a:xfrm>
            <a:off x="8115412" y="4453911"/>
            <a:ext cx="71145" cy="71145"/>
          </a:xfrm>
          <a:prstGeom prst="ellipse">
            <a:avLst/>
          </a:prstGeom>
          <a:solidFill>
            <a:srgbClr val="FFFFFF">
              <a:alpha val="37000"/>
            </a:srgbClr>
          </a:solidFill>
          <a:ln/>
        </p:spPr>
        <p:txBody>
          <a:bodyPr/>
          <a:p/>
        </p:txBody>
      </p:sp>
      <p:sp>
        <p:nvSpPr>
          <p:cNvPr id="28" name="Shape 26"/>
          <p:cNvSpPr/>
          <p:nvPr/>
        </p:nvSpPr>
        <p:spPr>
          <a:xfrm>
            <a:off x="1925069" y="4629147"/>
            <a:ext cx="27885" cy="27885"/>
          </a:xfrm>
          <a:prstGeom prst="ellipse">
            <a:avLst/>
          </a:prstGeom>
          <a:solidFill>
            <a:srgbClr val="FFFFFF">
              <a:alpha val="74000"/>
            </a:srgbClr>
          </a:solidFill>
          <a:ln/>
        </p:spPr>
        <p:txBody>
          <a:bodyPr/>
          <a:p/>
        </p:txBody>
      </p:sp>
      <p:sp>
        <p:nvSpPr>
          <p:cNvPr id="29" name="Shape 27"/>
          <p:cNvSpPr/>
          <p:nvPr/>
        </p:nvSpPr>
        <p:spPr>
          <a:xfrm>
            <a:off x="6052898" y="4636772"/>
            <a:ext cx="42476" cy="42476"/>
          </a:xfrm>
          <a:prstGeom prst="ellipse">
            <a:avLst/>
          </a:prstGeom>
          <a:solidFill>
            <a:srgbClr val="FFFFFF">
              <a:alpha val="77000"/>
            </a:srgbClr>
          </a:solidFill>
          <a:ln/>
        </p:spPr>
        <p:txBody>
          <a:bodyPr/>
          <a:p/>
        </p:txBody>
      </p:sp>
      <p:sp>
        <p:nvSpPr>
          <p:cNvPr id="30" name="Shape 28"/>
          <p:cNvSpPr/>
          <p:nvPr/>
        </p:nvSpPr>
        <p:spPr>
          <a:xfrm>
            <a:off x="8564459" y="4615359"/>
            <a:ext cx="54612" cy="54612"/>
          </a:xfrm>
          <a:prstGeom prst="ellipse">
            <a:avLst/>
          </a:prstGeom>
          <a:solidFill>
            <a:srgbClr val="FFFFFF">
              <a:alpha val="35000"/>
            </a:srgbClr>
          </a:solidFill>
          <a:ln/>
        </p:spPr>
        <p:txBody>
          <a:bodyPr/>
          <a:p/>
        </p:txBody>
      </p:sp>
      <p:sp>
        <p:nvSpPr>
          <p:cNvPr id="31" name="Shape 29"/>
          <p:cNvSpPr/>
          <p:nvPr/>
        </p:nvSpPr>
        <p:spPr>
          <a:xfrm>
            <a:off x="2811668" y="532818"/>
            <a:ext cx="42839" cy="42839"/>
          </a:xfrm>
          <a:prstGeom prst="ellipse">
            <a:avLst/>
          </a:prstGeom>
          <a:solidFill>
            <a:srgbClr val="FFFFFF">
              <a:alpha val="67000"/>
            </a:srgbClr>
          </a:solidFill>
          <a:ln/>
        </p:spPr>
        <p:txBody>
          <a:bodyPr/>
          <a:p/>
        </p:txBody>
      </p:sp>
      <p:sp>
        <p:nvSpPr>
          <p:cNvPr id="32" name="Shape 30"/>
          <p:cNvSpPr/>
          <p:nvPr/>
        </p:nvSpPr>
        <p:spPr>
          <a:xfrm>
            <a:off x="1619418" y="4777759"/>
            <a:ext cx="72243" cy="72243"/>
          </a:xfrm>
          <a:prstGeom prst="ellipse">
            <a:avLst/>
          </a:prstGeom>
          <a:solidFill>
            <a:srgbClr val="FFFFFF">
              <a:alpha val="35000"/>
            </a:srgbClr>
          </a:solidFill>
          <a:ln/>
        </p:spPr>
        <p:txBody>
          <a:bodyPr/>
          <a:p/>
        </p:txBody>
      </p:sp>
      <p:sp>
        <p:nvSpPr>
          <p:cNvPr id="33" name="Shape 31"/>
          <p:cNvSpPr/>
          <p:nvPr/>
        </p:nvSpPr>
        <p:spPr>
          <a:xfrm>
            <a:off x="1678284" y="386546"/>
            <a:ext cx="61502" cy="61502"/>
          </a:xfrm>
          <a:prstGeom prst="ellipse">
            <a:avLst/>
          </a:prstGeom>
          <a:solidFill>
            <a:srgbClr val="FFFFFF">
              <a:alpha val="48000"/>
            </a:srgbClr>
          </a:solidFill>
          <a:ln/>
        </p:spPr>
        <p:txBody>
          <a:bodyPr/>
          <a:p/>
        </p:txBody>
      </p:sp>
      <p:sp>
        <p:nvSpPr>
          <p:cNvPr id="34" name="Shape 32"/>
          <p:cNvSpPr/>
          <p:nvPr/>
        </p:nvSpPr>
        <p:spPr>
          <a:xfrm>
            <a:off x="3824605" y="4265362"/>
            <a:ext cx="34472" cy="34472"/>
          </a:xfrm>
          <a:prstGeom prst="ellipse">
            <a:avLst/>
          </a:prstGeom>
          <a:solidFill>
            <a:srgbClr val="FFFFFF">
              <a:alpha val="67000"/>
            </a:srgbClr>
          </a:solidFill>
          <a:ln/>
        </p:spPr>
        <p:txBody>
          <a:bodyPr/>
          <a:p/>
        </p:txBody>
      </p:sp>
      <p:sp>
        <p:nvSpPr>
          <p:cNvPr id="35" name="Shape 33"/>
          <p:cNvSpPr/>
          <p:nvPr/>
        </p:nvSpPr>
        <p:spPr>
          <a:xfrm>
            <a:off x="3710625" y="4550818"/>
            <a:ext cx="60660" cy="60660"/>
          </a:xfrm>
          <a:prstGeom prst="ellipse">
            <a:avLst/>
          </a:prstGeom>
          <a:solidFill>
            <a:srgbClr val="FFFFFF">
              <a:alpha val="23000"/>
            </a:srgbClr>
          </a:solidFill>
          <a:ln/>
        </p:spPr>
        <p:txBody>
          <a:bodyPr/>
          <a:p/>
        </p:txBody>
      </p:sp>
      <p:sp>
        <p:nvSpPr>
          <p:cNvPr id="36" name="Shape 34"/>
          <p:cNvSpPr/>
          <p:nvPr/>
        </p:nvSpPr>
        <p:spPr>
          <a:xfrm>
            <a:off x="2083064" y="4071886"/>
            <a:ext cx="33021" cy="33021"/>
          </a:xfrm>
          <a:prstGeom prst="ellipse">
            <a:avLst/>
          </a:prstGeom>
          <a:solidFill>
            <a:srgbClr val="FFFFFF">
              <a:alpha val="78000"/>
            </a:srgbClr>
          </a:solidFill>
          <a:ln/>
        </p:spPr>
        <p:txBody>
          <a:bodyPr/>
          <a:p/>
        </p:txBody>
      </p:sp>
      <p:sp>
        <p:nvSpPr>
          <p:cNvPr id="37" name="Shape 35"/>
          <p:cNvSpPr/>
          <p:nvPr/>
        </p:nvSpPr>
        <p:spPr>
          <a:xfrm>
            <a:off x="599425" y="4336190"/>
            <a:ext cx="30566" cy="30566"/>
          </a:xfrm>
          <a:prstGeom prst="ellipse">
            <a:avLst/>
          </a:prstGeom>
          <a:solidFill>
            <a:srgbClr val="FFFFFF">
              <a:alpha val="60000"/>
            </a:srgbClr>
          </a:solidFill>
          <a:ln/>
        </p:spPr>
        <p:txBody>
          <a:bodyPr/>
          <a:p/>
        </p:txBody>
      </p:sp>
      <p:sp>
        <p:nvSpPr>
          <p:cNvPr id="38" name="Shape 36"/>
          <p:cNvSpPr/>
          <p:nvPr/>
        </p:nvSpPr>
        <p:spPr>
          <a:xfrm>
            <a:off x="4475088" y="4166478"/>
            <a:ext cx="32018" cy="32018"/>
          </a:xfrm>
          <a:prstGeom prst="ellipse">
            <a:avLst/>
          </a:prstGeom>
          <a:solidFill>
            <a:srgbClr val="FFFFFF">
              <a:alpha val="66000"/>
            </a:srgbClr>
          </a:solidFill>
          <a:ln/>
        </p:spPr>
        <p:txBody>
          <a:bodyPr/>
          <a:p/>
        </p:txBody>
      </p:sp>
      <p:sp>
        <p:nvSpPr>
          <p:cNvPr id="39" name="Shape 37"/>
          <p:cNvSpPr/>
          <p:nvPr/>
        </p:nvSpPr>
        <p:spPr>
          <a:xfrm>
            <a:off x="5398753" y="4600549"/>
            <a:ext cx="42490" cy="42490"/>
          </a:xfrm>
          <a:prstGeom prst="ellipse">
            <a:avLst/>
          </a:prstGeom>
          <a:solidFill>
            <a:srgbClr val="FFFFFF">
              <a:alpha val="45000"/>
            </a:srgbClr>
          </a:solidFill>
          <a:ln/>
        </p:spPr>
        <p:txBody>
          <a:bodyPr/>
          <a:p/>
        </p:txBody>
      </p:sp>
      <p:sp>
        <p:nvSpPr>
          <p:cNvPr id="40" name="Shape 38"/>
          <p:cNvSpPr/>
          <p:nvPr/>
        </p:nvSpPr>
        <p:spPr>
          <a:xfrm>
            <a:off x="5052917" y="4593633"/>
            <a:ext cx="71745" cy="71745"/>
          </a:xfrm>
          <a:prstGeom prst="ellipse">
            <a:avLst/>
          </a:prstGeom>
          <a:solidFill>
            <a:srgbClr val="FFFFFF">
              <a:alpha val="45000"/>
            </a:srgbClr>
          </a:solidFill>
          <a:ln/>
        </p:spPr>
        <p:txBody>
          <a:bodyPr/>
          <a:p/>
        </p:txBody>
      </p:sp>
      <p:sp>
        <p:nvSpPr>
          <p:cNvPr id="41" name="Shape 39"/>
          <p:cNvSpPr/>
          <p:nvPr/>
        </p:nvSpPr>
        <p:spPr>
          <a:xfrm>
            <a:off x="3199001" y="4592242"/>
            <a:ext cx="45993" cy="45993"/>
          </a:xfrm>
          <a:prstGeom prst="ellipse">
            <a:avLst/>
          </a:prstGeom>
          <a:solidFill>
            <a:srgbClr val="FFFFFF">
              <a:alpha val="48000"/>
            </a:srgbClr>
          </a:solidFill>
          <a:ln/>
        </p:spPr>
        <p:txBody>
          <a:bodyPr/>
          <a:p/>
        </p:txBody>
      </p:sp>
      <p:sp>
        <p:nvSpPr>
          <p:cNvPr id="42" name="Text 40"/>
          <p:cNvSpPr/>
          <p:nvPr/>
        </p:nvSpPr>
        <p:spPr>
          <a:xfrm>
            <a:off x="0" y="868680"/>
            <a:ext cx="9144000" cy="365760"/>
          </a:xfrm>
          <a:prstGeom prst="rect">
            <a:avLst/>
          </a:prstGeom>
          <a:noFill/>
          <a:ln/>
        </p:spPr>
        <p:txBody>
          <a:bodyPr wrap="square" rtlCol="0" anchor="ctr"/>
          <a:lstStyle/>
          <a:p>
            <a:pPr algn="ctr" indent="0" marL="0">
              <a:buNone/>
            </a:pPr>
            <a:r>
              <a:rPr lang="en-US" sz="1500" spc="400" kern="0" dirty="0">
                <a:solidFill>
                  <a:srgbClr val="FFD23F"/>
                </a:solidFill>
                <a:latin typeface="Arial Rounded MT Bold" pitchFamily="34" charset="0"/>
                <a:ea typeface="Arial Rounded MT Bold" pitchFamily="34" charset="-122"/>
                <a:cs typeface="Arial Rounded MT Bold" pitchFamily="34" charset="-120"/>
              </a:rPr>
              <a:t>M U R R A Y ' S   E N G L I S H</a:t>
            </a:r>
            <a:endParaRPr lang="en-US" sz="1500" dirty="0"/>
          </a:p>
        </p:txBody>
      </p:sp>
      <p:sp>
        <p:nvSpPr>
          <p:cNvPr id="43" name="Text 41"/>
          <p:cNvSpPr/>
          <p:nvPr/>
        </p:nvSpPr>
        <p:spPr>
          <a:xfrm>
            <a:off x="0" y="1325880"/>
            <a:ext cx="9144000" cy="914400"/>
          </a:xfrm>
          <a:prstGeom prst="rect">
            <a:avLst/>
          </a:prstGeom>
          <a:noFill/>
          <a:ln/>
        </p:spPr>
        <p:txBody>
          <a:bodyPr wrap="square" rtlCol="0" anchor="ctr"/>
          <a:lstStyle/>
          <a:p>
            <a:pPr algn="ctr" indent="0" marL="0">
              <a:buNone/>
            </a:pPr>
            <a:r>
              <a:rPr lang="en-US" sz="4600" dirty="0">
                <a:solidFill>
                  <a:srgbClr val="FFFFFF"/>
                </a:solidFill>
                <a:latin typeface="Arial Rounded MT Bold" pitchFamily="34" charset="0"/>
                <a:ea typeface="Arial Rounded MT Bold" pitchFamily="34" charset="-122"/>
                <a:cs typeface="Arial Rounded MT Bold" pitchFamily="34" charset="-120"/>
              </a:rPr>
              <a:t>Asking for Help</a:t>
            </a:r>
            <a:endParaRPr lang="en-US" sz="4600" dirty="0"/>
          </a:p>
        </p:txBody>
      </p:sp>
      <p:sp>
        <p:nvSpPr>
          <p:cNvPr id="44" name="Text 42"/>
          <p:cNvSpPr/>
          <p:nvPr/>
        </p:nvSpPr>
        <p:spPr>
          <a:xfrm>
            <a:off x="0" y="2468880"/>
            <a:ext cx="9144000" cy="457200"/>
          </a:xfrm>
          <a:prstGeom prst="rect">
            <a:avLst/>
          </a:prstGeom>
          <a:noFill/>
          <a:ln/>
        </p:spPr>
        <p:txBody>
          <a:bodyPr wrap="square" rtlCol="0" anchor="ctr"/>
          <a:lstStyle/>
          <a:p>
            <a:pPr algn="ctr" indent="0" marL="0">
              <a:buNone/>
            </a:pPr>
            <a:r>
              <a:rPr lang="en-US" sz="2000" dirty="0">
                <a:solidFill>
                  <a:srgbClr val="9B8CFF"/>
                </a:solidFill>
                <a:latin typeface="Helvetica Neue" pitchFamily="34" charset="0"/>
                <a:ea typeface="Helvetica Neue" pitchFamily="34" charset="-122"/>
                <a:cs typeface="Helvetica Neue" pitchFamily="34" charset="-120"/>
              </a:rPr>
              <a:t>Luis &amp; Emma fill out forms 📝</a:t>
            </a:r>
            <a:endParaRPr lang="en-US" sz="2000" dirty="0"/>
          </a:p>
        </p:txBody>
      </p:sp>
      <p:sp>
        <p:nvSpPr>
          <p:cNvPr id="45" name="Shape 43"/>
          <p:cNvSpPr/>
          <p:nvPr/>
        </p:nvSpPr>
        <p:spPr>
          <a:xfrm>
            <a:off x="3749040" y="3200400"/>
            <a:ext cx="1645920" cy="685800"/>
          </a:xfrm>
          <a:prstGeom prst="roundRect">
            <a:avLst>
              <a:gd name="adj" fmla="val 49333"/>
            </a:avLst>
          </a:prstGeom>
          <a:solidFill>
            <a:srgbClr val="FFD23F"/>
          </a:solidFill>
          <a:ln/>
          <a:effectLst>
            <a:outerShdw sx="100000" sy="100000" kx="0" ky="0" algn="bl" rotWithShape="0" blurRad="127000" dist="50800" dir="5400000">
              <a:srgbClr val="000000">
                <a:alpha val="35000"/>
              </a:srgbClr>
            </a:outerShdw>
          </a:effectLst>
        </p:spPr>
        <p:txBody>
          <a:bodyPr/>
          <a:p/>
        </p:txBody>
      </p:sp>
      <p:sp>
        <p:nvSpPr>
          <p:cNvPr id="46" name="Text 44"/>
          <p:cNvSpPr/>
          <p:nvPr/>
        </p:nvSpPr>
        <p:spPr>
          <a:xfrm>
            <a:off x="3749040" y="3200400"/>
            <a:ext cx="1645920" cy="685800"/>
          </a:xfrm>
          <a:prstGeom prst="rect">
            <a:avLst/>
          </a:prstGeom>
          <a:noFill/>
          <a:ln/>
        </p:spPr>
        <p:txBody>
          <a:bodyPr wrap="square" lIns="0" tIns="0" rIns="0" bIns="0" rtlCol="0" anchor="ctr"/>
          <a:lstStyle/>
          <a:p>
            <a:pPr algn="ctr" indent="0" marL="0">
              <a:buNone/>
            </a:pPr>
            <a:r>
              <a:rPr lang="en-US" sz="2600" dirty="0">
                <a:solidFill>
                  <a:srgbClr val="241F4E"/>
                </a:solidFill>
                <a:latin typeface="Arial Rounded MT Bold" pitchFamily="34" charset="0"/>
                <a:ea typeface="Arial Rounded MT Bold" pitchFamily="34" charset="-122"/>
                <a:cs typeface="Arial Rounded MT Bold" pitchFamily="34" charset="-120"/>
              </a:rPr>
              <a:t>DAY 11</a:t>
            </a:r>
            <a:endParaRPr lang="en-US" sz="2600" dirty="0"/>
          </a:p>
        </p:txBody>
      </p:sp>
      <p:sp>
        <p:nvSpPr>
          <p:cNvPr id="47" name="Text 45"/>
          <p:cNvSpPr/>
          <p:nvPr/>
        </p:nvSpPr>
        <p:spPr>
          <a:xfrm>
            <a:off x="0" y="4617720"/>
            <a:ext cx="9144000" cy="320040"/>
          </a:xfrm>
          <a:prstGeom prst="rect">
            <a:avLst/>
          </a:prstGeom>
          <a:noFill/>
          <a:ln/>
        </p:spPr>
        <p:txBody>
          <a:bodyPr wrap="square" rtlCol="0" anchor="ctr"/>
          <a:lstStyle/>
          <a:p>
            <a:pPr algn="ctr" indent="0" marL="0">
              <a:buNone/>
            </a:pPr>
            <a:r>
              <a:rPr lang="en-US" sz="1300" dirty="0">
                <a:solidFill>
                  <a:srgbClr val="5A548A"/>
                </a:solidFill>
                <a:latin typeface="Helvetica Neue" pitchFamily="34" charset="0"/>
                <a:ea typeface="Helvetica Neue" pitchFamily="34" charset="-122"/>
                <a:cs typeface="Helvetica Neue" pitchFamily="34" charset="-120"/>
              </a:rPr>
              <a:t>murraycohen.com</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9EF"/>
        </a:solidFill>
      </p:bgPr>
    </p:bg>
    <p:spTree>
      <p:nvGrpSpPr>
        <p:cNvPr id="1" name=""/>
        <p:cNvGrpSpPr/>
        <p:nvPr/>
      </p:nvGrpSpPr>
      <p:grpSpPr>
        <a:xfrm>
          <a:off x="0" y="0"/>
          <a:ext cx="0" cy="0"/>
          <a:chOff x="0" y="0"/>
          <a:chExt cx="0" cy="0"/>
        </a:xfrm>
      </p:grpSpPr>
      <p:sp>
        <p:nvSpPr>
          <p:cNvPr id="2" name="Shape 0"/>
          <p:cNvSpPr/>
          <p:nvPr/>
        </p:nvSpPr>
        <p:spPr>
          <a:xfrm>
            <a:off x="320040" y="274320"/>
            <a:ext cx="1234440" cy="457200"/>
          </a:xfrm>
          <a:prstGeom prst="roundRect">
            <a:avLst>
              <a:gd name="adj" fmla="val 50000"/>
            </a:avLst>
          </a:prstGeom>
          <a:solidFill>
            <a:srgbClr val="FF5D5D"/>
          </a:solidFill>
          <a:ln/>
        </p:spPr>
        <p:txBody>
          <a:bodyPr/>
          <a:p/>
        </p:txBody>
      </p:sp>
      <p:sp>
        <p:nvSpPr>
          <p:cNvPr id="3" name="Text 1"/>
          <p:cNvSpPr/>
          <p:nvPr/>
        </p:nvSpPr>
        <p:spPr>
          <a:xfrm>
            <a:off x="320040" y="274320"/>
            <a:ext cx="1234440" cy="457200"/>
          </a:xfrm>
          <a:prstGeom prst="rect">
            <a:avLst/>
          </a:prstGeom>
          <a:noFill/>
          <a:ln/>
        </p:spPr>
        <p:txBody>
          <a:bodyPr wrap="square" lIns="0" tIns="0" rIns="0" bIns="0" rtlCol="0" anchor="ctr"/>
          <a:lstStyle/>
          <a:p>
            <a:pPr algn="ctr" indent="0" marL="0">
              <a:buNone/>
            </a:pPr>
            <a:r>
              <a:rPr lang="en-US" sz="1800" dirty="0">
                <a:solidFill>
                  <a:srgbClr val="FFFFFF"/>
                </a:solidFill>
                <a:latin typeface="Arial Rounded MT Bold" pitchFamily="34" charset="0"/>
                <a:ea typeface="Arial Rounded MT Bold" pitchFamily="34" charset="-122"/>
                <a:cs typeface="Arial Rounded MT Bold" pitchFamily="34" charset="-120"/>
              </a:rPr>
              <a:t>DAY 11</a:t>
            </a:r>
            <a:endParaRPr lang="en-US" sz="1800" dirty="0"/>
          </a:p>
        </p:txBody>
      </p:sp>
      <p:sp>
        <p:nvSpPr>
          <p:cNvPr id="4" name="Shape 2"/>
          <p:cNvSpPr/>
          <p:nvPr/>
        </p:nvSpPr>
        <p:spPr>
          <a:xfrm>
            <a:off x="7452360" y="274320"/>
            <a:ext cx="1371600" cy="457200"/>
          </a:xfrm>
          <a:prstGeom prst="roundRect">
            <a:avLst>
              <a:gd name="adj" fmla="val 50000"/>
            </a:avLst>
          </a:prstGeom>
          <a:solidFill>
            <a:srgbClr val="241F4E"/>
          </a:solidFill>
          <a:ln/>
        </p:spPr>
        <p:txBody>
          <a:bodyPr/>
          <a:p/>
        </p:txBody>
      </p:sp>
      <p:sp>
        <p:nvSpPr>
          <p:cNvPr id="5" name="Text 3"/>
          <p:cNvSpPr/>
          <p:nvPr/>
        </p:nvSpPr>
        <p:spPr>
          <a:xfrm>
            <a:off x="7452360" y="274320"/>
            <a:ext cx="1371600" cy="457200"/>
          </a:xfrm>
          <a:prstGeom prst="rect">
            <a:avLst/>
          </a:prstGeom>
          <a:noFill/>
          <a:ln/>
        </p:spPr>
        <p:txBody>
          <a:bodyPr wrap="square" lIns="0" tIns="0" rIns="0" bIns="0" rtlCol="0" anchor="ctr"/>
          <a:lstStyle/>
          <a:p>
            <a:pPr algn="ctr" indent="0" marL="0">
              <a:buNone/>
            </a:pPr>
            <a:r>
              <a:rPr lang="en-US" sz="1400" dirty="0">
                <a:solidFill>
                  <a:srgbClr val="FFFFFF"/>
                </a:solidFill>
                <a:latin typeface="Arial Rounded MT Bold" pitchFamily="34" charset="0"/>
                <a:ea typeface="Arial Rounded MT Bold" pitchFamily="34" charset="-122"/>
                <a:cs typeface="Arial Rounded MT Bold" pitchFamily="34" charset="-120"/>
              </a:rPr>
              <a:t>WORDS</a:t>
            </a:r>
            <a:endParaRPr lang="en-US" sz="1400" dirty="0"/>
          </a:p>
        </p:txBody>
      </p:sp>
      <p:sp>
        <p:nvSpPr>
          <p:cNvPr id="6" name="Text 4"/>
          <p:cNvSpPr/>
          <p:nvPr/>
        </p:nvSpPr>
        <p:spPr>
          <a:xfrm>
            <a:off x="0" y="868680"/>
            <a:ext cx="9144000" cy="640080"/>
          </a:xfrm>
          <a:prstGeom prst="rect">
            <a:avLst/>
          </a:prstGeom>
          <a:noFill/>
          <a:ln/>
        </p:spPr>
        <p:txBody>
          <a:bodyPr wrap="square" rtlCol="0" anchor="ctr"/>
          <a:lstStyle/>
          <a:p>
            <a:pPr algn="ctr" indent="0" marL="0">
              <a:buNone/>
            </a:pPr>
            <a:r>
              <a:rPr lang="en-US" sz="2800" dirty="0">
                <a:solidFill>
                  <a:srgbClr val="241F4E"/>
                </a:solidFill>
                <a:latin typeface="Arial Rounded MT Bold" pitchFamily="34" charset="0"/>
                <a:ea typeface="Arial Rounded MT Bold" pitchFamily="34" charset="-122"/>
                <a:cs typeface="Arial Rounded MT Bold" pitchFamily="34" charset="-120"/>
              </a:rPr>
              <a:t>🗣️  Today's fast words</a:t>
            </a:r>
            <a:endParaRPr lang="en-US" sz="2800" dirty="0"/>
          </a:p>
        </p:txBody>
      </p:sp>
      <p:sp>
        <p:nvSpPr>
          <p:cNvPr id="7" name="Shape 5"/>
          <p:cNvSpPr/>
          <p:nvPr/>
        </p:nvSpPr>
        <p:spPr>
          <a:xfrm>
            <a:off x="502920" y="1645920"/>
            <a:ext cx="2606040" cy="1234440"/>
          </a:xfrm>
          <a:prstGeom prst="roundRect">
            <a:avLst>
              <a:gd name="adj" fmla="val 11111"/>
            </a:avLst>
          </a:prstGeom>
          <a:solidFill>
            <a:srgbClr val="FFFFFF"/>
          </a:solidFill>
          <a:ln w="38100">
            <a:solidFill>
              <a:srgbClr val="9B8CFF"/>
            </a:solidFill>
            <a:prstDash val="solid"/>
          </a:ln>
        </p:spPr>
        <p:txBody>
          <a:bodyPr/>
          <a:p/>
        </p:txBody>
      </p:sp>
      <p:sp>
        <p:nvSpPr>
          <p:cNvPr id="8" name="Text 6"/>
          <p:cNvSpPr/>
          <p:nvPr/>
        </p:nvSpPr>
        <p:spPr>
          <a:xfrm>
            <a:off x="502920" y="1755648"/>
            <a:ext cx="2606040" cy="548640"/>
          </a:xfrm>
          <a:prstGeom prst="rect">
            <a:avLst/>
          </a:prstGeom>
          <a:noFill/>
          <a:ln/>
        </p:spPr>
        <p:txBody>
          <a:bodyPr wrap="square" rtlCol="0" anchor="ctr"/>
          <a:lstStyle/>
          <a:p>
            <a:pPr algn="ctr" indent="0" marL="0">
              <a:buNone/>
            </a:pPr>
            <a:r>
              <a:rPr lang="en-US" sz="2600" b="1" dirty="0">
                <a:solidFill>
                  <a:srgbClr val="B8860B"/>
                </a:solidFill>
                <a:latin typeface="Arial Rounded MT Bold" pitchFamily="34" charset="0"/>
                <a:ea typeface="Arial Rounded MT Bold" pitchFamily="34" charset="-122"/>
                <a:cs typeface="Arial Rounded MT Bold" pitchFamily="34" charset="-120"/>
              </a:rPr>
              <a:t>hafta</a:t>
            </a:r>
            <a:endParaRPr lang="en-US" sz="2600" dirty="0"/>
          </a:p>
        </p:txBody>
      </p:sp>
      <p:sp>
        <p:nvSpPr>
          <p:cNvPr id="9" name="Text 7"/>
          <p:cNvSpPr/>
          <p:nvPr/>
        </p:nvSpPr>
        <p:spPr>
          <a:xfrm>
            <a:off x="502920" y="2331720"/>
            <a:ext cx="2606040" cy="411480"/>
          </a:xfrm>
          <a:prstGeom prst="rect">
            <a:avLst/>
          </a:prstGeom>
          <a:noFill/>
          <a:ln/>
        </p:spPr>
        <p:txBody>
          <a:bodyPr wrap="square" rtlCol="0" anchor="ctr"/>
          <a:lstStyle/>
          <a:p>
            <a:pPr algn="ctr" indent="0" marL="0">
              <a:buNone/>
            </a:pPr>
            <a:r>
              <a:rPr lang="en-US" sz="1600" dirty="0">
                <a:solidFill>
                  <a:srgbClr val="5A548A"/>
                </a:solidFill>
                <a:latin typeface="Helvetica Neue" pitchFamily="34" charset="0"/>
                <a:ea typeface="Helvetica Neue" pitchFamily="34" charset="-122"/>
                <a:cs typeface="Helvetica Neue" pitchFamily="34" charset="-120"/>
              </a:rPr>
              <a:t>= have to</a:t>
            </a:r>
            <a:endParaRPr lang="en-US" sz="1600" dirty="0"/>
          </a:p>
        </p:txBody>
      </p:sp>
      <p:sp>
        <p:nvSpPr>
          <p:cNvPr id="10" name="Shape 8"/>
          <p:cNvSpPr/>
          <p:nvPr/>
        </p:nvSpPr>
        <p:spPr>
          <a:xfrm>
            <a:off x="3383280" y="1645920"/>
            <a:ext cx="2606040" cy="1234440"/>
          </a:xfrm>
          <a:prstGeom prst="roundRect">
            <a:avLst>
              <a:gd name="adj" fmla="val 11111"/>
            </a:avLst>
          </a:prstGeom>
          <a:solidFill>
            <a:srgbClr val="FFFFFF"/>
          </a:solidFill>
          <a:ln w="38100">
            <a:solidFill>
              <a:srgbClr val="9B8CFF"/>
            </a:solidFill>
            <a:prstDash val="solid"/>
          </a:ln>
        </p:spPr>
        <p:txBody>
          <a:bodyPr/>
          <a:p/>
        </p:txBody>
      </p:sp>
      <p:sp>
        <p:nvSpPr>
          <p:cNvPr id="11" name="Text 9"/>
          <p:cNvSpPr/>
          <p:nvPr/>
        </p:nvSpPr>
        <p:spPr>
          <a:xfrm>
            <a:off x="3383280" y="1755648"/>
            <a:ext cx="2606040" cy="548640"/>
          </a:xfrm>
          <a:prstGeom prst="rect">
            <a:avLst/>
          </a:prstGeom>
          <a:noFill/>
          <a:ln/>
        </p:spPr>
        <p:txBody>
          <a:bodyPr wrap="square" rtlCol="0" anchor="ctr"/>
          <a:lstStyle/>
          <a:p>
            <a:pPr algn="ctr" indent="0" marL="0">
              <a:buNone/>
            </a:pPr>
            <a:r>
              <a:rPr lang="en-US" sz="2600" b="1" dirty="0">
                <a:solidFill>
                  <a:srgbClr val="B8860B"/>
                </a:solidFill>
                <a:latin typeface="Arial Rounded MT Bold" pitchFamily="34" charset="0"/>
                <a:ea typeface="Arial Rounded MT Bold" pitchFamily="34" charset="-122"/>
                <a:cs typeface="Arial Rounded MT Bold" pitchFamily="34" charset="-120"/>
              </a:rPr>
              <a:t>couldja</a:t>
            </a:r>
            <a:endParaRPr lang="en-US" sz="2600" dirty="0"/>
          </a:p>
        </p:txBody>
      </p:sp>
      <p:sp>
        <p:nvSpPr>
          <p:cNvPr id="12" name="Text 10"/>
          <p:cNvSpPr/>
          <p:nvPr/>
        </p:nvSpPr>
        <p:spPr>
          <a:xfrm>
            <a:off x="3383280" y="2331720"/>
            <a:ext cx="2606040" cy="411480"/>
          </a:xfrm>
          <a:prstGeom prst="rect">
            <a:avLst/>
          </a:prstGeom>
          <a:noFill/>
          <a:ln/>
        </p:spPr>
        <p:txBody>
          <a:bodyPr wrap="square" rtlCol="0" anchor="ctr"/>
          <a:lstStyle/>
          <a:p>
            <a:pPr algn="ctr" indent="0" marL="0">
              <a:buNone/>
            </a:pPr>
            <a:r>
              <a:rPr lang="en-US" sz="1600" dirty="0">
                <a:solidFill>
                  <a:srgbClr val="5A548A"/>
                </a:solidFill>
                <a:latin typeface="Helvetica Neue" pitchFamily="34" charset="0"/>
                <a:ea typeface="Helvetica Neue" pitchFamily="34" charset="-122"/>
                <a:cs typeface="Helvetica Neue" pitchFamily="34" charset="-120"/>
              </a:rPr>
              <a:t>= could you</a:t>
            </a:r>
            <a:endParaRPr lang="en-US" sz="1600" dirty="0"/>
          </a:p>
        </p:txBody>
      </p:sp>
      <p:sp>
        <p:nvSpPr>
          <p:cNvPr id="13" name="Shape 11"/>
          <p:cNvSpPr/>
          <p:nvPr/>
        </p:nvSpPr>
        <p:spPr>
          <a:xfrm>
            <a:off x="6263640" y="1645920"/>
            <a:ext cx="2606040" cy="1234440"/>
          </a:xfrm>
          <a:prstGeom prst="roundRect">
            <a:avLst>
              <a:gd name="adj" fmla="val 11111"/>
            </a:avLst>
          </a:prstGeom>
          <a:solidFill>
            <a:srgbClr val="FFFFFF"/>
          </a:solidFill>
          <a:ln w="38100">
            <a:solidFill>
              <a:srgbClr val="9B8CFF"/>
            </a:solidFill>
            <a:prstDash val="solid"/>
          </a:ln>
        </p:spPr>
        <p:txBody>
          <a:bodyPr/>
          <a:p/>
        </p:txBody>
      </p:sp>
      <p:sp>
        <p:nvSpPr>
          <p:cNvPr id="14" name="Text 12"/>
          <p:cNvSpPr/>
          <p:nvPr/>
        </p:nvSpPr>
        <p:spPr>
          <a:xfrm>
            <a:off x="6263640" y="1755648"/>
            <a:ext cx="2606040" cy="548640"/>
          </a:xfrm>
          <a:prstGeom prst="rect">
            <a:avLst/>
          </a:prstGeom>
          <a:noFill/>
          <a:ln/>
        </p:spPr>
        <p:txBody>
          <a:bodyPr wrap="square" rtlCol="0" anchor="ctr"/>
          <a:lstStyle/>
          <a:p>
            <a:pPr algn="ctr" indent="0" marL="0">
              <a:buNone/>
            </a:pPr>
            <a:r>
              <a:rPr lang="en-US" sz="2600" b="1" dirty="0">
                <a:solidFill>
                  <a:srgbClr val="B8860B"/>
                </a:solidFill>
                <a:latin typeface="Arial Rounded MT Bold" pitchFamily="34" charset="0"/>
                <a:ea typeface="Arial Rounded MT Bold" pitchFamily="34" charset="-122"/>
                <a:cs typeface="Arial Rounded MT Bold" pitchFamily="34" charset="-120"/>
              </a:rPr>
              <a:t>dunno</a:t>
            </a:r>
            <a:endParaRPr lang="en-US" sz="2600" dirty="0"/>
          </a:p>
        </p:txBody>
      </p:sp>
      <p:sp>
        <p:nvSpPr>
          <p:cNvPr id="15" name="Text 13"/>
          <p:cNvSpPr/>
          <p:nvPr/>
        </p:nvSpPr>
        <p:spPr>
          <a:xfrm>
            <a:off x="6263640" y="2331720"/>
            <a:ext cx="2606040" cy="411480"/>
          </a:xfrm>
          <a:prstGeom prst="rect">
            <a:avLst/>
          </a:prstGeom>
          <a:noFill/>
          <a:ln/>
        </p:spPr>
        <p:txBody>
          <a:bodyPr wrap="square" rtlCol="0" anchor="ctr"/>
          <a:lstStyle/>
          <a:p>
            <a:pPr algn="ctr" indent="0" marL="0">
              <a:buNone/>
            </a:pPr>
            <a:r>
              <a:rPr lang="en-US" sz="1600" dirty="0">
                <a:solidFill>
                  <a:srgbClr val="5A548A"/>
                </a:solidFill>
                <a:latin typeface="Helvetica Neue" pitchFamily="34" charset="0"/>
                <a:ea typeface="Helvetica Neue" pitchFamily="34" charset="-122"/>
                <a:cs typeface="Helvetica Neue" pitchFamily="34" charset="-120"/>
              </a:rPr>
              <a:t>= don’t know</a:t>
            </a:r>
            <a:endParaRPr lang="en-US" sz="1600" dirty="0"/>
          </a:p>
        </p:txBody>
      </p:sp>
      <p:sp>
        <p:nvSpPr>
          <p:cNvPr id="16" name="Shape 14"/>
          <p:cNvSpPr/>
          <p:nvPr/>
        </p:nvSpPr>
        <p:spPr>
          <a:xfrm>
            <a:off x="502920" y="3108960"/>
            <a:ext cx="2606040" cy="1234440"/>
          </a:xfrm>
          <a:prstGeom prst="roundRect">
            <a:avLst>
              <a:gd name="adj" fmla="val 11111"/>
            </a:avLst>
          </a:prstGeom>
          <a:solidFill>
            <a:srgbClr val="FFFFFF"/>
          </a:solidFill>
          <a:ln w="38100">
            <a:solidFill>
              <a:srgbClr val="9B8CFF"/>
            </a:solidFill>
            <a:prstDash val="solid"/>
          </a:ln>
        </p:spPr>
        <p:txBody>
          <a:bodyPr/>
          <a:p/>
        </p:txBody>
      </p:sp>
      <p:sp>
        <p:nvSpPr>
          <p:cNvPr id="17" name="Text 15"/>
          <p:cNvSpPr/>
          <p:nvPr/>
        </p:nvSpPr>
        <p:spPr>
          <a:xfrm>
            <a:off x="502920" y="3218688"/>
            <a:ext cx="2606040" cy="548640"/>
          </a:xfrm>
          <a:prstGeom prst="rect">
            <a:avLst/>
          </a:prstGeom>
          <a:noFill/>
          <a:ln/>
        </p:spPr>
        <p:txBody>
          <a:bodyPr wrap="square" rtlCol="0" anchor="ctr"/>
          <a:lstStyle/>
          <a:p>
            <a:pPr algn="ctr" indent="0" marL="0">
              <a:buNone/>
            </a:pPr>
            <a:r>
              <a:rPr lang="en-US" sz="2600" b="1" dirty="0">
                <a:solidFill>
                  <a:srgbClr val="B8860B"/>
                </a:solidFill>
                <a:latin typeface="Arial Rounded MT Bold" pitchFamily="34" charset="0"/>
                <a:ea typeface="Arial Rounded MT Bold" pitchFamily="34" charset="-122"/>
                <a:cs typeface="Arial Rounded MT Bold" pitchFamily="34" charset="-120"/>
              </a:rPr>
              <a:t>turnitin</a:t>
            </a:r>
            <a:endParaRPr lang="en-US" sz="2600" dirty="0"/>
          </a:p>
        </p:txBody>
      </p:sp>
      <p:sp>
        <p:nvSpPr>
          <p:cNvPr id="18" name="Text 16"/>
          <p:cNvSpPr/>
          <p:nvPr/>
        </p:nvSpPr>
        <p:spPr>
          <a:xfrm>
            <a:off x="502920" y="3794760"/>
            <a:ext cx="2606040" cy="411480"/>
          </a:xfrm>
          <a:prstGeom prst="rect">
            <a:avLst/>
          </a:prstGeom>
          <a:noFill/>
          <a:ln/>
        </p:spPr>
        <p:txBody>
          <a:bodyPr wrap="square" rtlCol="0" anchor="ctr"/>
          <a:lstStyle/>
          <a:p>
            <a:pPr algn="ctr" indent="0" marL="0">
              <a:buNone/>
            </a:pPr>
            <a:r>
              <a:rPr lang="en-US" sz="1600" dirty="0">
                <a:solidFill>
                  <a:srgbClr val="5A548A"/>
                </a:solidFill>
                <a:latin typeface="Helvetica Neue" pitchFamily="34" charset="0"/>
                <a:ea typeface="Helvetica Neue" pitchFamily="34" charset="-122"/>
                <a:cs typeface="Helvetica Neue" pitchFamily="34" charset="-120"/>
              </a:rPr>
              <a:t>= turn it in (linking!)</a:t>
            </a:r>
            <a:endParaRPr lang="en-US" sz="1600" dirty="0"/>
          </a:p>
        </p:txBody>
      </p:sp>
      <p:sp>
        <p:nvSpPr>
          <p:cNvPr id="19" name="Shape 17"/>
          <p:cNvSpPr/>
          <p:nvPr/>
        </p:nvSpPr>
        <p:spPr>
          <a:xfrm>
            <a:off x="3383280" y="3108960"/>
            <a:ext cx="2606040" cy="1234440"/>
          </a:xfrm>
          <a:prstGeom prst="roundRect">
            <a:avLst>
              <a:gd name="adj" fmla="val 11111"/>
            </a:avLst>
          </a:prstGeom>
          <a:solidFill>
            <a:srgbClr val="FFFFFF"/>
          </a:solidFill>
          <a:ln w="38100">
            <a:solidFill>
              <a:srgbClr val="9B8CFF"/>
            </a:solidFill>
            <a:prstDash val="solid"/>
          </a:ln>
        </p:spPr>
        <p:txBody>
          <a:bodyPr/>
          <a:p/>
        </p:txBody>
      </p:sp>
      <p:sp>
        <p:nvSpPr>
          <p:cNvPr id="20" name="Text 18"/>
          <p:cNvSpPr/>
          <p:nvPr/>
        </p:nvSpPr>
        <p:spPr>
          <a:xfrm>
            <a:off x="3383280" y="3218688"/>
            <a:ext cx="2606040" cy="548640"/>
          </a:xfrm>
          <a:prstGeom prst="rect">
            <a:avLst/>
          </a:prstGeom>
          <a:noFill/>
          <a:ln/>
        </p:spPr>
        <p:txBody>
          <a:bodyPr wrap="square" rtlCol="0" anchor="ctr"/>
          <a:lstStyle/>
          <a:p>
            <a:pPr algn="ctr" indent="0" marL="0">
              <a:buNone/>
            </a:pPr>
            <a:r>
              <a:rPr lang="en-US" sz="2600" b="1" dirty="0">
                <a:solidFill>
                  <a:srgbClr val="B8860B"/>
                </a:solidFill>
                <a:latin typeface="Arial Rounded MT Bold" pitchFamily="34" charset="0"/>
                <a:ea typeface="Arial Rounded MT Bold" pitchFamily="34" charset="-122"/>
                <a:cs typeface="Arial Rounded MT Bold" pitchFamily="34" charset="-120"/>
              </a:rPr>
              <a:t>fill out</a:t>
            </a:r>
            <a:endParaRPr lang="en-US" sz="2600" dirty="0"/>
          </a:p>
        </p:txBody>
      </p:sp>
      <p:sp>
        <p:nvSpPr>
          <p:cNvPr id="21" name="Text 19"/>
          <p:cNvSpPr/>
          <p:nvPr/>
        </p:nvSpPr>
        <p:spPr>
          <a:xfrm>
            <a:off x="3383280" y="3794760"/>
            <a:ext cx="2606040" cy="411480"/>
          </a:xfrm>
          <a:prstGeom prst="rect">
            <a:avLst/>
          </a:prstGeom>
          <a:noFill/>
          <a:ln/>
        </p:spPr>
        <p:txBody>
          <a:bodyPr wrap="square" rtlCol="0" anchor="ctr"/>
          <a:lstStyle/>
          <a:p>
            <a:pPr algn="ctr" indent="0" marL="0">
              <a:buNone/>
            </a:pPr>
            <a:r>
              <a:rPr lang="en-US" sz="1600" dirty="0">
                <a:solidFill>
                  <a:srgbClr val="5A548A"/>
                </a:solidFill>
                <a:latin typeface="Helvetica Neue" pitchFamily="34" charset="0"/>
                <a:ea typeface="Helvetica Neue" pitchFamily="34" charset="-122"/>
                <a:cs typeface="Helvetica Neue" pitchFamily="34" charset="-120"/>
              </a:rPr>
              <a:t>= write your answers ✍️</a:t>
            </a:r>
            <a:endParaRPr lang="en-US" sz="1600" dirty="0"/>
          </a:p>
        </p:txBody>
      </p:sp>
      <p:sp>
        <p:nvSpPr>
          <p:cNvPr id="22" name="Shape 20"/>
          <p:cNvSpPr/>
          <p:nvPr/>
        </p:nvSpPr>
        <p:spPr>
          <a:xfrm>
            <a:off x="6263640" y="3108960"/>
            <a:ext cx="2606040" cy="1234440"/>
          </a:xfrm>
          <a:prstGeom prst="roundRect">
            <a:avLst>
              <a:gd name="adj" fmla="val 11111"/>
            </a:avLst>
          </a:prstGeom>
          <a:solidFill>
            <a:srgbClr val="FFFFFF"/>
          </a:solidFill>
          <a:ln w="38100">
            <a:solidFill>
              <a:srgbClr val="9B8CFF"/>
            </a:solidFill>
            <a:prstDash val="solid"/>
          </a:ln>
        </p:spPr>
        <p:txBody>
          <a:bodyPr/>
          <a:p/>
        </p:txBody>
      </p:sp>
      <p:sp>
        <p:nvSpPr>
          <p:cNvPr id="23" name="Text 21"/>
          <p:cNvSpPr/>
          <p:nvPr/>
        </p:nvSpPr>
        <p:spPr>
          <a:xfrm>
            <a:off x="6263640" y="3218688"/>
            <a:ext cx="2606040" cy="548640"/>
          </a:xfrm>
          <a:prstGeom prst="rect">
            <a:avLst/>
          </a:prstGeom>
          <a:noFill/>
          <a:ln/>
        </p:spPr>
        <p:txBody>
          <a:bodyPr wrap="square" rtlCol="0" anchor="ctr"/>
          <a:lstStyle/>
          <a:p>
            <a:pPr algn="ctr" indent="0" marL="0">
              <a:buNone/>
            </a:pPr>
            <a:r>
              <a:rPr lang="en-US" sz="2600" b="1" dirty="0">
                <a:solidFill>
                  <a:srgbClr val="B8860B"/>
                </a:solidFill>
                <a:latin typeface="Arial Rounded MT Bold" pitchFamily="34" charset="0"/>
                <a:ea typeface="Arial Rounded MT Bold" pitchFamily="34" charset="-122"/>
                <a:cs typeface="Arial Rounded MT Bold" pitchFamily="34" charset="-120"/>
              </a:rPr>
              <a:t>before 5</a:t>
            </a:r>
            <a:endParaRPr lang="en-US" sz="2600" dirty="0"/>
          </a:p>
        </p:txBody>
      </p:sp>
      <p:sp>
        <p:nvSpPr>
          <p:cNvPr id="24" name="Text 22"/>
          <p:cNvSpPr/>
          <p:nvPr/>
        </p:nvSpPr>
        <p:spPr>
          <a:xfrm>
            <a:off x="6263640" y="3794760"/>
            <a:ext cx="2606040" cy="411480"/>
          </a:xfrm>
          <a:prstGeom prst="rect">
            <a:avLst/>
          </a:prstGeom>
          <a:noFill/>
          <a:ln/>
        </p:spPr>
        <p:txBody>
          <a:bodyPr wrap="square" rtlCol="0" anchor="ctr"/>
          <a:lstStyle/>
          <a:p>
            <a:pPr algn="ctr" indent="0" marL="0">
              <a:buNone/>
            </a:pPr>
            <a:r>
              <a:rPr lang="en-US" sz="1600" dirty="0">
                <a:solidFill>
                  <a:srgbClr val="5A548A"/>
                </a:solidFill>
                <a:latin typeface="Helvetica Neue" pitchFamily="34" charset="0"/>
                <a:ea typeface="Helvetica Neue" pitchFamily="34" charset="-122"/>
                <a:cs typeface="Helvetica Neue" pitchFamily="34" charset="-120"/>
              </a:rPr>
              <a:t>= by 5 o'clock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9EF"/>
        </a:solidFill>
      </p:bgPr>
    </p:bg>
    <p:spTree>
      <p:nvGrpSpPr>
        <p:cNvPr id="1" name=""/>
        <p:cNvGrpSpPr/>
        <p:nvPr/>
      </p:nvGrpSpPr>
      <p:grpSpPr>
        <a:xfrm>
          <a:off x="0" y="0"/>
          <a:ext cx="0" cy="0"/>
          <a:chOff x="0" y="0"/>
          <a:chExt cx="0" cy="0"/>
        </a:xfrm>
      </p:grpSpPr>
      <p:sp>
        <p:nvSpPr>
          <p:cNvPr id="2" name="Shape 0"/>
          <p:cNvSpPr/>
          <p:nvPr/>
        </p:nvSpPr>
        <p:spPr>
          <a:xfrm>
            <a:off x="320040" y="274320"/>
            <a:ext cx="1234440" cy="457200"/>
          </a:xfrm>
          <a:prstGeom prst="roundRect">
            <a:avLst>
              <a:gd name="adj" fmla="val 50000"/>
            </a:avLst>
          </a:prstGeom>
          <a:solidFill>
            <a:srgbClr val="FF5D5D"/>
          </a:solidFill>
          <a:ln/>
        </p:spPr>
        <p:txBody>
          <a:bodyPr/>
          <a:p/>
        </p:txBody>
      </p:sp>
      <p:sp>
        <p:nvSpPr>
          <p:cNvPr id="3" name="Text 1"/>
          <p:cNvSpPr/>
          <p:nvPr/>
        </p:nvSpPr>
        <p:spPr>
          <a:xfrm>
            <a:off x="320040" y="274320"/>
            <a:ext cx="1234440" cy="457200"/>
          </a:xfrm>
          <a:prstGeom prst="rect">
            <a:avLst/>
          </a:prstGeom>
          <a:noFill/>
          <a:ln/>
        </p:spPr>
        <p:txBody>
          <a:bodyPr wrap="square" lIns="0" tIns="0" rIns="0" bIns="0" rtlCol="0" anchor="ctr"/>
          <a:lstStyle/>
          <a:p>
            <a:pPr algn="ctr" indent="0" marL="0">
              <a:buNone/>
            </a:pPr>
            <a:r>
              <a:rPr lang="en-US" sz="1800" dirty="0">
                <a:solidFill>
                  <a:srgbClr val="FFFFFF"/>
                </a:solidFill>
                <a:latin typeface="Arial Rounded MT Bold" pitchFamily="34" charset="0"/>
                <a:ea typeface="Arial Rounded MT Bold" pitchFamily="34" charset="-122"/>
                <a:cs typeface="Arial Rounded MT Bold" pitchFamily="34" charset="-120"/>
              </a:rPr>
              <a:t>DAY 11</a:t>
            </a:r>
            <a:endParaRPr lang="en-US" sz="1800" dirty="0"/>
          </a:p>
        </p:txBody>
      </p:sp>
      <p:sp>
        <p:nvSpPr>
          <p:cNvPr id="4" name="Shape 2"/>
          <p:cNvSpPr/>
          <p:nvPr/>
        </p:nvSpPr>
        <p:spPr>
          <a:xfrm>
            <a:off x="7452360" y="274320"/>
            <a:ext cx="1371600" cy="457200"/>
          </a:xfrm>
          <a:prstGeom prst="roundRect">
            <a:avLst>
              <a:gd name="adj" fmla="val 50000"/>
            </a:avLst>
          </a:prstGeom>
          <a:solidFill>
            <a:srgbClr val="241F4E"/>
          </a:solidFill>
          <a:ln/>
        </p:spPr>
        <p:txBody>
          <a:bodyPr/>
          <a:p/>
        </p:txBody>
      </p:sp>
      <p:sp>
        <p:nvSpPr>
          <p:cNvPr id="5" name="Text 3"/>
          <p:cNvSpPr/>
          <p:nvPr/>
        </p:nvSpPr>
        <p:spPr>
          <a:xfrm>
            <a:off x="7452360" y="274320"/>
            <a:ext cx="1371600" cy="457200"/>
          </a:xfrm>
          <a:prstGeom prst="rect">
            <a:avLst/>
          </a:prstGeom>
          <a:noFill/>
          <a:ln/>
        </p:spPr>
        <p:txBody>
          <a:bodyPr wrap="square" lIns="0" tIns="0" rIns="0" bIns="0" rtlCol="0" anchor="ctr"/>
          <a:lstStyle/>
          <a:p>
            <a:pPr algn="ctr" indent="0" marL="0">
              <a:buNone/>
            </a:pPr>
            <a:r>
              <a:rPr lang="en-US" sz="1400" dirty="0">
                <a:solidFill>
                  <a:srgbClr val="FFFFFF"/>
                </a:solidFill>
                <a:latin typeface="Arial Rounded MT Bold" pitchFamily="34" charset="0"/>
                <a:ea typeface="Arial Rounded MT Bold" pitchFamily="34" charset="-122"/>
                <a:cs typeface="Arial Rounded MT Bold" pitchFamily="34" charset="-120"/>
              </a:rPr>
              <a:t>SCENE</a:t>
            </a:r>
            <a:endParaRPr lang="en-US" sz="1400" dirty="0"/>
          </a:p>
        </p:txBody>
      </p:sp>
      <p:sp>
        <p:nvSpPr>
          <p:cNvPr id="7" name="Text 5"/>
          <p:cNvSpPr/>
          <p:nvPr/>
        </p:nvSpPr>
        <p:spPr>
          <a:xfrm>
            <a:off x="0" y="2743200"/>
            <a:ext cx="9144000" cy="548640"/>
          </a:xfrm>
          <a:prstGeom prst="rect">
            <a:avLst/>
          </a:prstGeom>
          <a:noFill/>
          <a:ln/>
        </p:spPr>
        <p:txBody>
          <a:bodyPr wrap="square" rtlCol="0" anchor="ctr"/>
          <a:lstStyle/>
          <a:p>
            <a:pPr algn="ctr" indent="0" marL="0">
              <a:buNone/>
            </a:pPr>
            <a:r>
              <a:rPr lang="en-US" sz="2600" dirty="0">
                <a:solidFill>
                  <a:srgbClr val="241F4E"/>
                </a:solidFill>
                <a:latin typeface="Arial Rounded MT Bold" pitchFamily="34" charset="0"/>
                <a:ea typeface="Arial Rounded MT Bold" pitchFamily="34" charset="-122"/>
                <a:cs typeface="Arial Rounded MT Bold" pitchFamily="34" charset="-120"/>
              </a:rPr>
              <a:t>Luis and Emma have important forms to fill out.</a:t>
            </a:r>
            <a:endParaRPr lang="en-US" sz="2600" dirty="0"/>
          </a:p>
        </p:txBody>
      </p:sp>
      <p:sp>
        <p:nvSpPr>
          <p:cNvPr id="8" name="Text 6"/>
          <p:cNvSpPr/>
          <p:nvPr/>
        </p:nvSpPr>
        <p:spPr>
          <a:xfrm>
            <a:off x="0" y="3474720"/>
            <a:ext cx="9144000" cy="548640"/>
          </a:xfrm>
          <a:prstGeom prst="rect">
            <a:avLst/>
          </a:prstGeom>
          <a:noFill/>
          <a:ln/>
        </p:spPr>
        <p:txBody>
          <a:bodyPr wrap="square" rtlCol="0" anchor="ctr"/>
          <a:lstStyle/>
          <a:p>
            <a:pPr algn="ctr" indent="0" marL="0">
              <a:buNone/>
            </a:pPr>
            <a:r>
              <a:rPr lang="en-US" sz="2000" dirty="0">
                <a:solidFill>
                  <a:srgbClr val="5A548A"/>
                </a:solidFill>
                <a:latin typeface="Arial Rounded MT Bold" pitchFamily="34" charset="0"/>
                <a:ea typeface="Arial Rounded MT Bold" pitchFamily="34" charset="-122"/>
                <a:cs typeface="Arial Rounded MT Bold" pitchFamily="34" charset="-120"/>
              </a:rPr>
              <a:t>Asking for help is a SKILL — and they have it!</a:t>
            </a:r>
            <a:endParaRPr lang="en-US" sz="2000" dirty="0"/>
          </a:p>
        </p:txBody>
      </p:sp>
      <p:pic>
        <p:nvPicPr>
          <p:cNvPr id="9" name="Picture 8" descr="photo-office_s.jpg"/>
          <p:cNvPicPr>
            <a:picLocks noChangeAspect="1"/>
          </p:cNvPicPr>
          <p:nvPr/>
        </p:nvPicPr>
        <p:blipFill>
          <a:blip r:embed="rId3"/>
          <a:stretch>
            <a:fillRect/>
          </a:stretch>
        </p:blipFill>
        <p:spPr>
          <a:xfrm>
            <a:off x="2524280" y="868680"/>
            <a:ext cx="4095439" cy="2286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9EF"/>
        </a:solidFill>
      </p:bgPr>
    </p:bg>
    <p:spTree>
      <p:nvGrpSpPr>
        <p:cNvPr id="1" name=""/>
        <p:cNvGrpSpPr/>
        <p:nvPr/>
      </p:nvGrpSpPr>
      <p:grpSpPr>
        <a:xfrm>
          <a:off x="0" y="0"/>
          <a:ext cx="0" cy="0"/>
          <a:chOff x="0" y="0"/>
          <a:chExt cx="0" cy="0"/>
        </a:xfrm>
      </p:grpSpPr>
      <p:sp>
        <p:nvSpPr>
          <p:cNvPr id="2" name="Shape 0"/>
          <p:cNvSpPr/>
          <p:nvPr/>
        </p:nvSpPr>
        <p:spPr>
          <a:xfrm>
            <a:off x="320040" y="274320"/>
            <a:ext cx="1234440" cy="457200"/>
          </a:xfrm>
          <a:prstGeom prst="roundRect">
            <a:avLst>
              <a:gd name="adj" fmla="val 50000"/>
            </a:avLst>
          </a:prstGeom>
          <a:solidFill>
            <a:srgbClr val="FF5D5D"/>
          </a:solidFill>
          <a:ln/>
        </p:spPr>
      </p:sp>
      <p:sp>
        <p:nvSpPr>
          <p:cNvPr id="3" name="Text 1"/>
          <p:cNvSpPr/>
          <p:nvPr/>
        </p:nvSpPr>
        <p:spPr>
          <a:xfrm>
            <a:off x="320040" y="274320"/>
            <a:ext cx="1234440" cy="457200"/>
          </a:xfrm>
          <a:prstGeom prst="rect">
            <a:avLst/>
          </a:prstGeom>
          <a:noFill/>
          <a:ln/>
        </p:spPr>
        <p:txBody>
          <a:bodyPr wrap="square" lIns="0" tIns="0" rIns="0" bIns="0" rtlCol="0" anchor="ctr"/>
          <a:lstStyle/>
          <a:p>
            <a:pPr algn="ctr" indent="0" marL="0">
              <a:buNone/>
            </a:pPr>
            <a:r>
              <a:rPr lang="en-US" sz="1800" dirty="0">
                <a:solidFill>
                  <a:srgbClr val="FFFFFF"/>
                </a:solidFill>
                <a:latin typeface="Arial Rounded MT Bold" pitchFamily="34" charset="0"/>
                <a:ea typeface="Arial Rounded MT Bold" pitchFamily="34" charset="-122"/>
                <a:cs typeface="Arial Rounded MT Bold" pitchFamily="34" charset="-120"/>
              </a:rPr>
              <a:t>DAY 11</a:t>
            </a:r>
            <a:endParaRPr lang="en-US" sz="1800" dirty="0"/>
          </a:p>
        </p:txBody>
      </p:sp>
      <p:sp>
        <p:nvSpPr>
          <p:cNvPr id="4" name="Shape 2"/>
          <p:cNvSpPr/>
          <p:nvPr/>
        </p:nvSpPr>
        <p:spPr>
          <a:xfrm>
            <a:off x="7452360" y="274320"/>
            <a:ext cx="1371600" cy="457200"/>
          </a:xfrm>
          <a:prstGeom prst="roundRect">
            <a:avLst>
              <a:gd name="adj" fmla="val 50000"/>
            </a:avLst>
          </a:prstGeom>
          <a:solidFill>
            <a:srgbClr val="241F4E"/>
          </a:solidFill>
          <a:ln/>
        </p:spPr>
      </p:sp>
      <p:sp>
        <p:nvSpPr>
          <p:cNvPr id="5" name="Text 3"/>
          <p:cNvSpPr/>
          <p:nvPr/>
        </p:nvSpPr>
        <p:spPr>
          <a:xfrm>
            <a:off x="7452360" y="274320"/>
            <a:ext cx="1371600" cy="457200"/>
          </a:xfrm>
          <a:prstGeom prst="rect">
            <a:avLst/>
          </a:prstGeom>
          <a:noFill/>
          <a:ln/>
        </p:spPr>
        <p:txBody>
          <a:bodyPr wrap="square" lIns="0" tIns="0" rIns="0" bIns="0" rtlCol="0" anchor="ctr"/>
          <a:lstStyle/>
          <a:p>
            <a:pPr algn="ctr" indent="0" marL="0">
              <a:buNone/>
            </a:pPr>
            <a:r>
              <a:rPr lang="en-US" sz="1400" dirty="0">
                <a:solidFill>
                  <a:srgbClr val="FFFFFF"/>
                </a:solidFill>
                <a:latin typeface="Arial Rounded MT Bold" pitchFamily="34" charset="0"/>
                <a:ea typeface="Arial Rounded MT Bold" pitchFamily="34" charset="-122"/>
                <a:cs typeface="Arial Rounded MT Bold" pitchFamily="34" charset="-120"/>
              </a:rPr>
              <a:t>SLOW 🐢</a:t>
            </a:r>
            <a:endParaRPr lang="en-US" sz="1400" dirty="0"/>
          </a:p>
        </p:txBody>
      </p:sp>
      <p:sp>
        <p:nvSpPr>
          <p:cNvPr id="6" name="Text 4"/>
          <p:cNvSpPr/>
          <p:nvPr/>
        </p:nvSpPr>
        <p:spPr>
          <a:xfrm>
            <a:off x="0" y="749808"/>
            <a:ext cx="9144000" cy="457200"/>
          </a:xfrm>
          <a:prstGeom prst="rect">
            <a:avLst/>
          </a:prstGeom>
          <a:noFill/>
          <a:ln/>
        </p:spPr>
        <p:txBody>
          <a:bodyPr wrap="square" rtlCol="0" anchor="ctr"/>
          <a:lstStyle/>
          <a:p>
            <a:pPr algn="ctr" indent="0" marL="0">
              <a:buNone/>
            </a:pPr>
            <a:r>
              <a:rPr lang="en-US" sz="2200" dirty="0">
                <a:solidFill>
                  <a:srgbClr val="241F4E"/>
                </a:solidFill>
                <a:latin typeface="Arial Rounded MT Bold" pitchFamily="34" charset="0"/>
                <a:ea typeface="Arial Rounded MT Bold" pitchFamily="34" charset="-122"/>
                <a:cs typeface="Arial Rounded MT Bold" pitchFamily="34" charset="-120"/>
              </a:rPr>
              <a:t>📝  Asking for Help  — slow</a:t>
            </a:r>
            <a:endParaRPr lang="en-US" sz="2200" dirty="0"/>
          </a:p>
        </p:txBody>
      </p:sp>
      <p:sp>
        <p:nvSpPr>
          <p:cNvPr id="7" name="Shape 5"/>
          <p:cNvSpPr/>
          <p:nvPr/>
        </p:nvSpPr>
        <p:spPr>
          <a:xfrm>
            <a:off x="548640" y="1325880"/>
            <a:ext cx="5943600" cy="521208"/>
          </a:xfrm>
          <a:prstGeom prst="roundRect">
            <a:avLst>
              <a:gd name="adj" fmla="val 21053"/>
            </a:avLst>
          </a:prstGeom>
          <a:solidFill>
            <a:srgbClr val="FFFFFF"/>
          </a:solidFill>
          <a:ln w="31750">
            <a:solidFill>
              <a:srgbClr val="FF5D5D"/>
            </a:solidFill>
            <a:prstDash val="solid"/>
          </a:ln>
        </p:spPr>
      </p:sp>
      <p:sp>
        <p:nvSpPr>
          <p:cNvPr id="8" name="Text 6"/>
          <p:cNvSpPr/>
          <p:nvPr/>
        </p:nvSpPr>
        <p:spPr>
          <a:xfrm>
            <a:off x="731520" y="1325880"/>
            <a:ext cx="5577840" cy="521208"/>
          </a:xfrm>
          <a:prstGeom prst="rect">
            <a:avLst/>
          </a:prstGeom>
          <a:noFill/>
          <a:ln/>
        </p:spPr>
        <p:txBody>
          <a:bodyPr wrap="square" rtlCol="0" anchor="ctr"/>
          <a:lstStyle/>
          <a:p>
            <a:pPr indent="0" marL="0">
              <a:buNone/>
            </a:pPr>
            <a:r>
              <a:rPr lang="en-US" sz="1500" b="1" dirty="0">
                <a:solidFill>
                  <a:srgbClr val="FF5D5D"/>
                </a:solidFill>
                <a:latin typeface="Helvetica Neue" pitchFamily="34" charset="0"/>
                <a:ea typeface="Helvetica Neue" pitchFamily="34" charset="-122"/>
                <a:cs typeface="Helvetica Neue" pitchFamily="34" charset="-120"/>
              </a:rPr>
              <a:t>Luis:  </a:t>
            </a:r>
            <a:pPr indent="0" marL="0">
              <a:buNone/>
            </a:pPr>
            <a:r>
              <a:rPr lang="en-US" sz="1600" dirty="0">
                <a:solidFill>
                  <a:srgbClr val="241F4E"/>
                </a:solidFill>
                <a:latin typeface="Helvetica Neue" pitchFamily="34" charset="0"/>
                <a:ea typeface="Helvetica Neue" pitchFamily="34" charset="-122"/>
                <a:cs typeface="Helvetica Neue" pitchFamily="34" charset="-120"/>
              </a:rPr>
              <a:t>I have to fill out this form.</a:t>
            </a:r>
            <a:endParaRPr lang="en-US" sz="1500" dirty="0"/>
          </a:p>
        </p:txBody>
      </p:sp>
      <p:sp>
        <p:nvSpPr>
          <p:cNvPr id="9" name="Shape 7"/>
          <p:cNvSpPr/>
          <p:nvPr/>
        </p:nvSpPr>
        <p:spPr>
          <a:xfrm>
            <a:off x="2651760" y="1920240"/>
            <a:ext cx="5943600" cy="521208"/>
          </a:xfrm>
          <a:prstGeom prst="roundRect">
            <a:avLst>
              <a:gd name="adj" fmla="val 21053"/>
            </a:avLst>
          </a:prstGeom>
          <a:solidFill>
            <a:srgbClr val="FFFFFF"/>
          </a:solidFill>
          <a:ln w="31750">
            <a:solidFill>
              <a:srgbClr val="3EE0CF"/>
            </a:solidFill>
            <a:prstDash val="solid"/>
          </a:ln>
        </p:spPr>
      </p:sp>
      <p:sp>
        <p:nvSpPr>
          <p:cNvPr id="10" name="Text 8"/>
          <p:cNvSpPr/>
          <p:nvPr/>
        </p:nvSpPr>
        <p:spPr>
          <a:xfrm>
            <a:off x="2834640" y="1920240"/>
            <a:ext cx="5577840" cy="521208"/>
          </a:xfrm>
          <a:prstGeom prst="rect">
            <a:avLst/>
          </a:prstGeom>
          <a:noFill/>
          <a:ln/>
        </p:spPr>
        <p:txBody>
          <a:bodyPr wrap="square" rtlCol="0" anchor="ctr"/>
          <a:lstStyle/>
          <a:p>
            <a:pPr indent="0" marL="0">
              <a:buNone/>
            </a:pPr>
            <a:r>
              <a:rPr lang="en-US" sz="1500" b="1" dirty="0">
                <a:solidFill>
                  <a:srgbClr val="0E9488"/>
                </a:solidFill>
                <a:latin typeface="Helvetica Neue" pitchFamily="34" charset="0"/>
                <a:ea typeface="Helvetica Neue" pitchFamily="34" charset="-122"/>
                <a:cs typeface="Helvetica Neue" pitchFamily="34" charset="-120"/>
              </a:rPr>
              <a:t>Emma:  </a:t>
            </a:r>
            <a:pPr indent="0" marL="0">
              <a:buNone/>
            </a:pPr>
            <a:r>
              <a:rPr lang="en-US" sz="1600" dirty="0">
                <a:solidFill>
                  <a:srgbClr val="241F4E"/>
                </a:solidFill>
                <a:latin typeface="Helvetica Neue" pitchFamily="34" charset="0"/>
                <a:ea typeface="Helvetica Neue" pitchFamily="34" charset="-122"/>
                <a:cs typeface="Helvetica Neue" pitchFamily="34" charset="-120"/>
              </a:rPr>
              <a:t>Me too! Could you help me?</a:t>
            </a:r>
            <a:endParaRPr lang="en-US" sz="1500" dirty="0"/>
          </a:p>
        </p:txBody>
      </p:sp>
      <p:sp>
        <p:nvSpPr>
          <p:cNvPr id="11" name="Shape 9"/>
          <p:cNvSpPr/>
          <p:nvPr/>
        </p:nvSpPr>
        <p:spPr>
          <a:xfrm>
            <a:off x="548640" y="2514600"/>
            <a:ext cx="5943600" cy="521208"/>
          </a:xfrm>
          <a:prstGeom prst="roundRect">
            <a:avLst>
              <a:gd name="adj" fmla="val 21053"/>
            </a:avLst>
          </a:prstGeom>
          <a:solidFill>
            <a:srgbClr val="FFFFFF"/>
          </a:solidFill>
          <a:ln w="31750">
            <a:solidFill>
              <a:srgbClr val="FF5D5D"/>
            </a:solidFill>
            <a:prstDash val="solid"/>
          </a:ln>
        </p:spPr>
      </p:sp>
      <p:sp>
        <p:nvSpPr>
          <p:cNvPr id="12" name="Text 10"/>
          <p:cNvSpPr/>
          <p:nvPr/>
        </p:nvSpPr>
        <p:spPr>
          <a:xfrm>
            <a:off x="731520" y="2514600"/>
            <a:ext cx="5577840" cy="521208"/>
          </a:xfrm>
          <a:prstGeom prst="rect">
            <a:avLst/>
          </a:prstGeom>
          <a:noFill/>
          <a:ln/>
        </p:spPr>
        <p:txBody>
          <a:bodyPr wrap="square" rtlCol="0" anchor="ctr"/>
          <a:lstStyle/>
          <a:p>
            <a:pPr indent="0" marL="0">
              <a:buNone/>
            </a:pPr>
            <a:r>
              <a:rPr lang="en-US" sz="1500" b="1" dirty="0">
                <a:solidFill>
                  <a:srgbClr val="FF5D5D"/>
                </a:solidFill>
                <a:latin typeface="Helvetica Neue" pitchFamily="34" charset="0"/>
                <a:ea typeface="Helvetica Neue" pitchFamily="34" charset="-122"/>
                <a:cs typeface="Helvetica Neue" pitchFamily="34" charset="-120"/>
              </a:rPr>
              <a:t>Luis:  </a:t>
            </a:r>
            <a:pPr indent="0" marL="0">
              <a:buNone/>
            </a:pPr>
            <a:r>
              <a:rPr lang="en-US" sz="1600" dirty="0">
                <a:solidFill>
                  <a:srgbClr val="241F4E"/>
                </a:solidFill>
                <a:latin typeface="Helvetica Neue" pitchFamily="34" charset="0"/>
                <a:ea typeface="Helvetica Neue" pitchFamily="34" charset="-122"/>
                <a:cs typeface="Helvetica Neue" pitchFamily="34" charset="-120"/>
              </a:rPr>
              <a:t>Sure. What do you need?</a:t>
            </a:r>
            <a:endParaRPr lang="en-US" sz="1500" dirty="0"/>
          </a:p>
        </p:txBody>
      </p:sp>
      <p:sp>
        <p:nvSpPr>
          <p:cNvPr id="13" name="Shape 11"/>
          <p:cNvSpPr/>
          <p:nvPr/>
        </p:nvSpPr>
        <p:spPr>
          <a:xfrm>
            <a:off x="2651760" y="3108960"/>
            <a:ext cx="5943600" cy="521208"/>
          </a:xfrm>
          <a:prstGeom prst="roundRect">
            <a:avLst>
              <a:gd name="adj" fmla="val 21053"/>
            </a:avLst>
          </a:prstGeom>
          <a:solidFill>
            <a:srgbClr val="FFFFFF"/>
          </a:solidFill>
          <a:ln w="31750">
            <a:solidFill>
              <a:srgbClr val="3EE0CF"/>
            </a:solidFill>
            <a:prstDash val="solid"/>
          </a:ln>
        </p:spPr>
      </p:sp>
      <p:sp>
        <p:nvSpPr>
          <p:cNvPr id="14" name="Text 12"/>
          <p:cNvSpPr/>
          <p:nvPr/>
        </p:nvSpPr>
        <p:spPr>
          <a:xfrm>
            <a:off x="2834640" y="3108960"/>
            <a:ext cx="5577840" cy="521208"/>
          </a:xfrm>
          <a:prstGeom prst="rect">
            <a:avLst/>
          </a:prstGeom>
          <a:noFill/>
          <a:ln/>
        </p:spPr>
        <p:txBody>
          <a:bodyPr wrap="square" rtlCol="0" anchor="ctr"/>
          <a:lstStyle/>
          <a:p>
            <a:pPr indent="0" marL="0">
              <a:buNone/>
            </a:pPr>
            <a:r>
              <a:rPr lang="en-US" sz="1500" b="1" dirty="0">
                <a:solidFill>
                  <a:srgbClr val="0E9488"/>
                </a:solidFill>
                <a:latin typeface="Helvetica Neue" pitchFamily="34" charset="0"/>
                <a:ea typeface="Helvetica Neue" pitchFamily="34" charset="-122"/>
                <a:cs typeface="Helvetica Neue" pitchFamily="34" charset="-120"/>
              </a:rPr>
              <a:t>Emma:  </a:t>
            </a:r>
            <a:pPr indent="0" marL="0">
              <a:buNone/>
            </a:pPr>
            <a:r>
              <a:rPr lang="en-US" sz="1600" dirty="0">
                <a:solidFill>
                  <a:srgbClr val="241F4E"/>
                </a:solidFill>
                <a:latin typeface="Helvetica Neue" pitchFamily="34" charset="0"/>
                <a:ea typeface="Helvetica Neue" pitchFamily="34" charset="-122"/>
                <a:cs typeface="Helvetica Neue" pitchFamily="34" charset="-120"/>
              </a:rPr>
              <a:t>I don’t know what this question means.</a:t>
            </a:r>
            <a:endParaRPr lang="en-US" sz="1500" dirty="0"/>
          </a:p>
        </p:txBody>
      </p:sp>
      <p:sp>
        <p:nvSpPr>
          <p:cNvPr id="15" name="Shape 13"/>
          <p:cNvSpPr/>
          <p:nvPr/>
        </p:nvSpPr>
        <p:spPr>
          <a:xfrm>
            <a:off x="548640" y="3703320"/>
            <a:ext cx="5943600" cy="521208"/>
          </a:xfrm>
          <a:prstGeom prst="roundRect">
            <a:avLst>
              <a:gd name="adj" fmla="val 21053"/>
            </a:avLst>
          </a:prstGeom>
          <a:solidFill>
            <a:srgbClr val="FFFFFF"/>
          </a:solidFill>
          <a:ln w="31750">
            <a:solidFill>
              <a:srgbClr val="FF5D5D"/>
            </a:solidFill>
            <a:prstDash val="solid"/>
          </a:ln>
        </p:spPr>
      </p:sp>
      <p:sp>
        <p:nvSpPr>
          <p:cNvPr id="16" name="Text 14"/>
          <p:cNvSpPr/>
          <p:nvPr/>
        </p:nvSpPr>
        <p:spPr>
          <a:xfrm>
            <a:off x="731520" y="3703320"/>
            <a:ext cx="5577840" cy="521208"/>
          </a:xfrm>
          <a:prstGeom prst="rect">
            <a:avLst/>
          </a:prstGeom>
          <a:noFill/>
          <a:ln/>
        </p:spPr>
        <p:txBody>
          <a:bodyPr wrap="square" rtlCol="0" anchor="ctr"/>
          <a:lstStyle/>
          <a:p>
            <a:pPr indent="0" marL="0">
              <a:buNone/>
            </a:pPr>
            <a:r>
              <a:rPr lang="en-US" sz="1500" b="1" dirty="0">
                <a:solidFill>
                  <a:srgbClr val="FF5D5D"/>
                </a:solidFill>
                <a:latin typeface="Helvetica Neue" pitchFamily="34" charset="0"/>
                <a:ea typeface="Helvetica Neue" pitchFamily="34" charset="-122"/>
                <a:cs typeface="Helvetica Neue" pitchFamily="34" charset="-120"/>
              </a:rPr>
              <a:t>Luis:  </a:t>
            </a:r>
            <a:pPr indent="0" marL="0">
              <a:buNone/>
            </a:pPr>
            <a:r>
              <a:rPr lang="en-US" sz="1600" dirty="0">
                <a:solidFill>
                  <a:srgbClr val="241F4E"/>
                </a:solidFill>
                <a:latin typeface="Helvetica Neue" pitchFamily="34" charset="0"/>
                <a:ea typeface="Helvetica Neue" pitchFamily="34" charset="-122"/>
                <a:cs typeface="Helvetica Neue" pitchFamily="34" charset="-120"/>
              </a:rPr>
              <a:t>Let’s ask someone.</a:t>
            </a:r>
            <a:endParaRPr lang="en-US" sz="1500" dirty="0"/>
          </a:p>
        </p:txBody>
      </p:sp>
      <p:sp>
        <p:nvSpPr>
          <p:cNvPr id="17" name="Shape 15"/>
          <p:cNvSpPr/>
          <p:nvPr/>
        </p:nvSpPr>
        <p:spPr>
          <a:xfrm>
            <a:off x="2651760" y="4297680"/>
            <a:ext cx="5943600" cy="521208"/>
          </a:xfrm>
          <a:prstGeom prst="roundRect">
            <a:avLst>
              <a:gd name="adj" fmla="val 21053"/>
            </a:avLst>
          </a:prstGeom>
          <a:solidFill>
            <a:srgbClr val="FFFFFF"/>
          </a:solidFill>
          <a:ln w="31750">
            <a:solidFill>
              <a:srgbClr val="3EE0CF"/>
            </a:solidFill>
            <a:prstDash val="solid"/>
          </a:ln>
        </p:spPr>
      </p:sp>
      <p:sp>
        <p:nvSpPr>
          <p:cNvPr id="18" name="Text 16"/>
          <p:cNvSpPr/>
          <p:nvPr/>
        </p:nvSpPr>
        <p:spPr>
          <a:xfrm>
            <a:off x="2834640" y="4297680"/>
            <a:ext cx="5577840" cy="521208"/>
          </a:xfrm>
          <a:prstGeom prst="rect">
            <a:avLst/>
          </a:prstGeom>
          <a:noFill/>
          <a:ln/>
        </p:spPr>
        <p:txBody>
          <a:bodyPr wrap="square" rtlCol="0" anchor="ctr"/>
          <a:lstStyle/>
          <a:p>
            <a:pPr indent="0" marL="0">
              <a:buNone/>
            </a:pPr>
            <a:r>
              <a:rPr lang="en-US" sz="1500" b="1" dirty="0">
                <a:solidFill>
                  <a:srgbClr val="0E9488"/>
                </a:solidFill>
                <a:latin typeface="Helvetica Neue" pitchFamily="34" charset="0"/>
                <a:ea typeface="Helvetica Neue" pitchFamily="34" charset="-122"/>
                <a:cs typeface="Helvetica Neue" pitchFamily="34" charset="-120"/>
              </a:rPr>
              <a:t>Emma:  </a:t>
            </a:r>
            <a:pPr indent="0" marL="0">
              <a:buNone/>
            </a:pPr>
            <a:r>
              <a:rPr lang="en-US" sz="1600" dirty="0">
                <a:solidFill>
                  <a:srgbClr val="241F4E"/>
                </a:solidFill>
                <a:latin typeface="Helvetica Neue" pitchFamily="34" charset="0"/>
                <a:ea typeface="Helvetica Neue" pitchFamily="34" charset="-122"/>
                <a:cs typeface="Helvetica Neue" pitchFamily="34" charset="-120"/>
              </a:rPr>
              <a:t>Okay. Let’s turn it in before 5.</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9EF"/>
        </a:solidFill>
      </p:bgPr>
    </p:bg>
    <p:spTree>
      <p:nvGrpSpPr>
        <p:cNvPr id="1" name=""/>
        <p:cNvGrpSpPr/>
        <p:nvPr/>
      </p:nvGrpSpPr>
      <p:grpSpPr>
        <a:xfrm>
          <a:off x="0" y="0"/>
          <a:ext cx="0" cy="0"/>
          <a:chOff x="0" y="0"/>
          <a:chExt cx="0" cy="0"/>
        </a:xfrm>
      </p:grpSpPr>
      <p:sp>
        <p:nvSpPr>
          <p:cNvPr id="2" name="Shape 0"/>
          <p:cNvSpPr/>
          <p:nvPr/>
        </p:nvSpPr>
        <p:spPr>
          <a:xfrm>
            <a:off x="320040" y="274320"/>
            <a:ext cx="1234440" cy="457200"/>
          </a:xfrm>
          <a:prstGeom prst="roundRect">
            <a:avLst>
              <a:gd name="adj" fmla="val 50000"/>
            </a:avLst>
          </a:prstGeom>
          <a:solidFill>
            <a:srgbClr val="FF5D5D"/>
          </a:solidFill>
          <a:ln/>
        </p:spPr>
      </p:sp>
      <p:sp>
        <p:nvSpPr>
          <p:cNvPr id="3" name="Text 1"/>
          <p:cNvSpPr/>
          <p:nvPr/>
        </p:nvSpPr>
        <p:spPr>
          <a:xfrm>
            <a:off x="320040" y="274320"/>
            <a:ext cx="1234440" cy="457200"/>
          </a:xfrm>
          <a:prstGeom prst="rect">
            <a:avLst/>
          </a:prstGeom>
          <a:noFill/>
          <a:ln/>
        </p:spPr>
        <p:txBody>
          <a:bodyPr wrap="square" lIns="0" tIns="0" rIns="0" bIns="0" rtlCol="0" anchor="ctr"/>
          <a:lstStyle/>
          <a:p>
            <a:pPr algn="ctr" indent="0" marL="0">
              <a:buNone/>
            </a:pPr>
            <a:r>
              <a:rPr lang="en-US" sz="1800" dirty="0">
                <a:solidFill>
                  <a:srgbClr val="FFFFFF"/>
                </a:solidFill>
                <a:latin typeface="Arial Rounded MT Bold" pitchFamily="34" charset="0"/>
                <a:ea typeface="Arial Rounded MT Bold" pitchFamily="34" charset="-122"/>
                <a:cs typeface="Arial Rounded MT Bold" pitchFamily="34" charset="-120"/>
              </a:rPr>
              <a:t>DAY 11</a:t>
            </a:r>
            <a:endParaRPr lang="en-US" sz="1800" dirty="0"/>
          </a:p>
        </p:txBody>
      </p:sp>
      <p:sp>
        <p:nvSpPr>
          <p:cNvPr id="4" name="Shape 2"/>
          <p:cNvSpPr/>
          <p:nvPr/>
        </p:nvSpPr>
        <p:spPr>
          <a:xfrm>
            <a:off x="7452360" y="274320"/>
            <a:ext cx="1371600" cy="457200"/>
          </a:xfrm>
          <a:prstGeom prst="roundRect">
            <a:avLst>
              <a:gd name="adj" fmla="val 50000"/>
            </a:avLst>
          </a:prstGeom>
          <a:solidFill>
            <a:srgbClr val="241F4E"/>
          </a:solidFill>
          <a:ln/>
        </p:spPr>
      </p:sp>
      <p:sp>
        <p:nvSpPr>
          <p:cNvPr id="5" name="Text 3"/>
          <p:cNvSpPr/>
          <p:nvPr/>
        </p:nvSpPr>
        <p:spPr>
          <a:xfrm>
            <a:off x="7452360" y="274320"/>
            <a:ext cx="1371600" cy="457200"/>
          </a:xfrm>
          <a:prstGeom prst="rect">
            <a:avLst/>
          </a:prstGeom>
          <a:noFill/>
          <a:ln/>
        </p:spPr>
        <p:txBody>
          <a:bodyPr wrap="square" lIns="0" tIns="0" rIns="0" bIns="0" rtlCol="0" anchor="ctr"/>
          <a:lstStyle/>
          <a:p>
            <a:pPr algn="ctr" indent="0" marL="0">
              <a:buNone/>
            </a:pPr>
            <a:r>
              <a:rPr lang="en-US" sz="1400" dirty="0">
                <a:solidFill>
                  <a:srgbClr val="FFFFFF"/>
                </a:solidFill>
                <a:latin typeface="Arial Rounded MT Bold" pitchFamily="34" charset="0"/>
                <a:ea typeface="Arial Rounded MT Bold" pitchFamily="34" charset="-122"/>
                <a:cs typeface="Arial Rounded MT Bold" pitchFamily="34" charset="-120"/>
              </a:rPr>
              <a:t>FAST 🏃</a:t>
            </a:r>
            <a:endParaRPr lang="en-US" sz="1400" dirty="0"/>
          </a:p>
        </p:txBody>
      </p:sp>
      <p:sp>
        <p:nvSpPr>
          <p:cNvPr id="6" name="Text 4"/>
          <p:cNvSpPr/>
          <p:nvPr/>
        </p:nvSpPr>
        <p:spPr>
          <a:xfrm>
            <a:off x="0" y="749808"/>
            <a:ext cx="9144000" cy="457200"/>
          </a:xfrm>
          <a:prstGeom prst="rect">
            <a:avLst/>
          </a:prstGeom>
          <a:noFill/>
          <a:ln/>
        </p:spPr>
        <p:txBody>
          <a:bodyPr wrap="square" rtlCol="0" anchor="ctr"/>
          <a:lstStyle/>
          <a:p>
            <a:pPr algn="ctr" indent="0" marL="0">
              <a:buNone/>
            </a:pPr>
            <a:r>
              <a:rPr lang="en-US" sz="2200" dirty="0">
                <a:solidFill>
                  <a:srgbClr val="241F4E"/>
                </a:solidFill>
                <a:latin typeface="Arial Rounded MT Bold" pitchFamily="34" charset="0"/>
                <a:ea typeface="Arial Rounded MT Bold" pitchFamily="34" charset="-122"/>
                <a:cs typeface="Arial Rounded MT Bold" pitchFamily="34" charset="-120"/>
              </a:rPr>
              <a:t>📝  Asking for Help  — fast!</a:t>
            </a:r>
            <a:endParaRPr lang="en-US" sz="2200" dirty="0"/>
          </a:p>
        </p:txBody>
      </p:sp>
      <p:sp>
        <p:nvSpPr>
          <p:cNvPr id="7" name="Shape 5"/>
          <p:cNvSpPr/>
          <p:nvPr/>
        </p:nvSpPr>
        <p:spPr>
          <a:xfrm>
            <a:off x="548640" y="1325880"/>
            <a:ext cx="5943600" cy="452628"/>
          </a:xfrm>
          <a:prstGeom prst="roundRect">
            <a:avLst>
              <a:gd name="adj" fmla="val 24242"/>
            </a:avLst>
          </a:prstGeom>
          <a:solidFill>
            <a:srgbClr val="FFFFFF"/>
          </a:solidFill>
          <a:ln w="31750">
            <a:solidFill>
              <a:srgbClr val="FF5D5D"/>
            </a:solidFill>
            <a:prstDash val="solid"/>
          </a:ln>
        </p:spPr>
      </p:sp>
      <p:sp>
        <p:nvSpPr>
          <p:cNvPr id="8" name="Text 6"/>
          <p:cNvSpPr/>
          <p:nvPr/>
        </p:nvSpPr>
        <p:spPr>
          <a:xfrm>
            <a:off x="731520" y="1325880"/>
            <a:ext cx="5577840" cy="452628"/>
          </a:xfrm>
          <a:prstGeom prst="rect">
            <a:avLst/>
          </a:prstGeom>
          <a:noFill/>
          <a:ln/>
        </p:spPr>
        <p:txBody>
          <a:bodyPr wrap="square" rtlCol="0" anchor="ctr"/>
          <a:lstStyle/>
          <a:p>
            <a:pPr indent="0" marL="0">
              <a:buNone/>
            </a:pPr>
            <a:r>
              <a:rPr lang="en-US" sz="1500" b="1" dirty="0">
                <a:solidFill>
                  <a:srgbClr val="FF5D5D"/>
                </a:solidFill>
                <a:latin typeface="Helvetica Neue" pitchFamily="34" charset="0"/>
                <a:ea typeface="Helvetica Neue" pitchFamily="34" charset="-122"/>
                <a:cs typeface="Helvetica Neue" pitchFamily="34" charset="-120"/>
              </a:rPr>
              <a:t>Luis:  </a:t>
            </a:r>
            <a:pPr indent="0" marL="0">
              <a:buNone/>
            </a:pPr>
            <a:r>
              <a:rPr lang="en-US" sz="1600" dirty="0">
                <a:solidFill>
                  <a:srgbClr val="241F4E"/>
                </a:solidFill>
                <a:latin typeface="Helvetica Neue" pitchFamily="34" charset="0"/>
                <a:ea typeface="Helvetica Neue" pitchFamily="34" charset="-122"/>
                <a:cs typeface="Helvetica Neue" pitchFamily="34" charset="-120"/>
              </a:rPr>
              <a:t>I </a:t>
            </a:r>
            <a:pPr indent="0" marL="0">
              <a:buNone/>
            </a:pPr>
            <a:r>
              <a:rPr lang="en-US" sz="1600" b="1" dirty="0">
                <a:solidFill>
                  <a:srgbClr val="B8860B"/>
                </a:solidFill>
                <a:latin typeface="Helvetica Neue" pitchFamily="34" charset="0"/>
                <a:ea typeface="Helvetica Neue" pitchFamily="34" charset="-122"/>
                <a:cs typeface="Helvetica Neue" pitchFamily="34" charset="-120"/>
              </a:rPr>
              <a:t>hafta</a:t>
            </a:r>
            <a:pPr indent="0" marL="0">
              <a:buNone/>
            </a:pPr>
            <a:r>
              <a:rPr lang="en-US" sz="1600" dirty="0">
                <a:solidFill>
                  <a:srgbClr val="241F4E"/>
                </a:solidFill>
                <a:latin typeface="Helvetica Neue" pitchFamily="34" charset="0"/>
                <a:ea typeface="Helvetica Neue" pitchFamily="34" charset="-122"/>
                <a:cs typeface="Helvetica Neue" pitchFamily="34" charset="-120"/>
              </a:rPr>
              <a:t> fill out this form.</a:t>
            </a:r>
            <a:endParaRPr lang="en-US" sz="1500" dirty="0"/>
          </a:p>
        </p:txBody>
      </p:sp>
      <p:sp>
        <p:nvSpPr>
          <p:cNvPr id="9" name="Shape 7"/>
          <p:cNvSpPr/>
          <p:nvPr/>
        </p:nvSpPr>
        <p:spPr>
          <a:xfrm>
            <a:off x="2651760" y="1851660"/>
            <a:ext cx="5943600" cy="452628"/>
          </a:xfrm>
          <a:prstGeom prst="roundRect">
            <a:avLst>
              <a:gd name="adj" fmla="val 24242"/>
            </a:avLst>
          </a:prstGeom>
          <a:solidFill>
            <a:srgbClr val="FFFFFF"/>
          </a:solidFill>
          <a:ln w="31750">
            <a:solidFill>
              <a:srgbClr val="3EE0CF"/>
            </a:solidFill>
            <a:prstDash val="solid"/>
          </a:ln>
        </p:spPr>
      </p:sp>
      <p:sp>
        <p:nvSpPr>
          <p:cNvPr id="10" name="Text 8"/>
          <p:cNvSpPr/>
          <p:nvPr/>
        </p:nvSpPr>
        <p:spPr>
          <a:xfrm>
            <a:off x="2834640" y="1851660"/>
            <a:ext cx="5577840" cy="452628"/>
          </a:xfrm>
          <a:prstGeom prst="rect">
            <a:avLst/>
          </a:prstGeom>
          <a:noFill/>
          <a:ln/>
        </p:spPr>
        <p:txBody>
          <a:bodyPr wrap="square" rtlCol="0" anchor="ctr"/>
          <a:lstStyle/>
          <a:p>
            <a:pPr indent="0" marL="0">
              <a:buNone/>
            </a:pPr>
            <a:r>
              <a:rPr lang="en-US" sz="1500" b="1" dirty="0">
                <a:solidFill>
                  <a:srgbClr val="0E9488"/>
                </a:solidFill>
                <a:latin typeface="Helvetica Neue" pitchFamily="34" charset="0"/>
                <a:ea typeface="Helvetica Neue" pitchFamily="34" charset="-122"/>
                <a:cs typeface="Helvetica Neue" pitchFamily="34" charset="-120"/>
              </a:rPr>
              <a:t>Emma:  </a:t>
            </a:r>
            <a:pPr indent="0" marL="0">
              <a:buNone/>
            </a:pPr>
            <a:r>
              <a:rPr lang="en-US" sz="1600" dirty="0">
                <a:solidFill>
                  <a:srgbClr val="241F4E"/>
                </a:solidFill>
                <a:latin typeface="Helvetica Neue" pitchFamily="34" charset="0"/>
                <a:ea typeface="Helvetica Neue" pitchFamily="34" charset="-122"/>
                <a:cs typeface="Helvetica Neue" pitchFamily="34" charset="-120"/>
              </a:rPr>
              <a:t>Me too! </a:t>
            </a:r>
            <a:pPr indent="0" marL="0">
              <a:buNone/>
            </a:pPr>
            <a:r>
              <a:rPr lang="en-US" sz="1600" b="1" dirty="0">
                <a:solidFill>
                  <a:srgbClr val="B8860B"/>
                </a:solidFill>
                <a:latin typeface="Helvetica Neue" pitchFamily="34" charset="0"/>
                <a:ea typeface="Helvetica Neue" pitchFamily="34" charset="-122"/>
                <a:cs typeface="Helvetica Neue" pitchFamily="34" charset="-120"/>
              </a:rPr>
              <a:t>Couldja</a:t>
            </a:r>
            <a:pPr indent="0" marL="0">
              <a:buNone/>
            </a:pPr>
            <a:r>
              <a:rPr lang="en-US" sz="1600" dirty="0">
                <a:solidFill>
                  <a:srgbClr val="241F4E"/>
                </a:solidFill>
                <a:latin typeface="Helvetica Neue" pitchFamily="34" charset="0"/>
                <a:ea typeface="Helvetica Neue" pitchFamily="34" charset="-122"/>
                <a:cs typeface="Helvetica Neue" pitchFamily="34" charset="-120"/>
              </a:rPr>
              <a:t> help me?</a:t>
            </a:r>
            <a:endParaRPr lang="en-US" sz="1500" dirty="0"/>
          </a:p>
        </p:txBody>
      </p:sp>
      <p:sp>
        <p:nvSpPr>
          <p:cNvPr id="11" name="Shape 9"/>
          <p:cNvSpPr/>
          <p:nvPr/>
        </p:nvSpPr>
        <p:spPr>
          <a:xfrm>
            <a:off x="548640" y="2377440"/>
            <a:ext cx="5943600" cy="452628"/>
          </a:xfrm>
          <a:prstGeom prst="roundRect">
            <a:avLst>
              <a:gd name="adj" fmla="val 24242"/>
            </a:avLst>
          </a:prstGeom>
          <a:solidFill>
            <a:srgbClr val="FFFFFF"/>
          </a:solidFill>
          <a:ln w="31750">
            <a:solidFill>
              <a:srgbClr val="FF5D5D"/>
            </a:solidFill>
            <a:prstDash val="solid"/>
          </a:ln>
        </p:spPr>
      </p:sp>
      <p:sp>
        <p:nvSpPr>
          <p:cNvPr id="12" name="Text 10"/>
          <p:cNvSpPr/>
          <p:nvPr/>
        </p:nvSpPr>
        <p:spPr>
          <a:xfrm>
            <a:off x="731520" y="2377440"/>
            <a:ext cx="5577840" cy="452628"/>
          </a:xfrm>
          <a:prstGeom prst="rect">
            <a:avLst/>
          </a:prstGeom>
          <a:noFill/>
          <a:ln/>
        </p:spPr>
        <p:txBody>
          <a:bodyPr wrap="square" rtlCol="0" anchor="ctr"/>
          <a:lstStyle/>
          <a:p>
            <a:pPr indent="0" marL="0">
              <a:buNone/>
            </a:pPr>
            <a:r>
              <a:rPr lang="en-US" sz="1500" b="1" dirty="0">
                <a:solidFill>
                  <a:srgbClr val="FF5D5D"/>
                </a:solidFill>
                <a:latin typeface="Helvetica Neue" pitchFamily="34" charset="0"/>
                <a:ea typeface="Helvetica Neue" pitchFamily="34" charset="-122"/>
                <a:cs typeface="Helvetica Neue" pitchFamily="34" charset="-120"/>
              </a:rPr>
              <a:t>Luis:  </a:t>
            </a:r>
            <a:pPr indent="0" marL="0">
              <a:buNone/>
            </a:pPr>
            <a:r>
              <a:rPr lang="en-US" sz="1600" dirty="0">
                <a:solidFill>
                  <a:srgbClr val="241F4E"/>
                </a:solidFill>
                <a:latin typeface="Helvetica Neue" pitchFamily="34" charset="0"/>
                <a:ea typeface="Helvetica Neue" pitchFamily="34" charset="-122"/>
                <a:cs typeface="Helvetica Neue" pitchFamily="34" charset="-120"/>
              </a:rPr>
              <a:t>Sure. </a:t>
            </a:r>
            <a:pPr indent="0" marL="0">
              <a:buNone/>
            </a:pPr>
            <a:r>
              <a:rPr lang="en-US" sz="1600" b="1" dirty="0">
                <a:solidFill>
                  <a:srgbClr val="B8860B"/>
                </a:solidFill>
                <a:latin typeface="Helvetica Neue" pitchFamily="34" charset="0"/>
                <a:ea typeface="Helvetica Neue" pitchFamily="34" charset="-122"/>
                <a:cs typeface="Helvetica Neue" pitchFamily="34" charset="-120"/>
              </a:rPr>
              <a:t>Whaddaya</a:t>
            </a:r>
            <a:pPr indent="0" marL="0">
              <a:buNone/>
            </a:pPr>
            <a:r>
              <a:rPr lang="en-US" sz="1600" dirty="0">
                <a:solidFill>
                  <a:srgbClr val="241F4E"/>
                </a:solidFill>
                <a:latin typeface="Helvetica Neue" pitchFamily="34" charset="0"/>
                <a:ea typeface="Helvetica Neue" pitchFamily="34" charset="-122"/>
                <a:cs typeface="Helvetica Neue" pitchFamily="34" charset="-120"/>
              </a:rPr>
              <a:t> need?</a:t>
            </a:r>
            <a:endParaRPr lang="en-US" sz="1500" dirty="0"/>
          </a:p>
        </p:txBody>
      </p:sp>
      <p:sp>
        <p:nvSpPr>
          <p:cNvPr id="13" name="Shape 11"/>
          <p:cNvSpPr/>
          <p:nvPr/>
        </p:nvSpPr>
        <p:spPr>
          <a:xfrm>
            <a:off x="2651760" y="2903220"/>
            <a:ext cx="5943600" cy="452628"/>
          </a:xfrm>
          <a:prstGeom prst="roundRect">
            <a:avLst>
              <a:gd name="adj" fmla="val 24242"/>
            </a:avLst>
          </a:prstGeom>
          <a:solidFill>
            <a:srgbClr val="FFFFFF"/>
          </a:solidFill>
          <a:ln w="31750">
            <a:solidFill>
              <a:srgbClr val="3EE0CF"/>
            </a:solidFill>
            <a:prstDash val="solid"/>
          </a:ln>
        </p:spPr>
      </p:sp>
      <p:sp>
        <p:nvSpPr>
          <p:cNvPr id="14" name="Text 12"/>
          <p:cNvSpPr/>
          <p:nvPr/>
        </p:nvSpPr>
        <p:spPr>
          <a:xfrm>
            <a:off x="2834640" y="2903220"/>
            <a:ext cx="5577840" cy="452628"/>
          </a:xfrm>
          <a:prstGeom prst="rect">
            <a:avLst/>
          </a:prstGeom>
          <a:noFill/>
          <a:ln/>
        </p:spPr>
        <p:txBody>
          <a:bodyPr wrap="square" rtlCol="0" anchor="ctr"/>
          <a:lstStyle/>
          <a:p>
            <a:pPr indent="0" marL="0">
              <a:buNone/>
            </a:pPr>
            <a:r>
              <a:rPr lang="en-US" sz="1500" b="1" dirty="0">
                <a:solidFill>
                  <a:srgbClr val="0E9488"/>
                </a:solidFill>
                <a:latin typeface="Helvetica Neue" pitchFamily="34" charset="0"/>
                <a:ea typeface="Helvetica Neue" pitchFamily="34" charset="-122"/>
                <a:cs typeface="Helvetica Neue" pitchFamily="34" charset="-120"/>
              </a:rPr>
              <a:t>Emma:  </a:t>
            </a:r>
            <a:pPr indent="0" marL="0">
              <a:buNone/>
            </a:pPr>
            <a:r>
              <a:rPr lang="en-US" sz="1600" dirty="0">
                <a:solidFill>
                  <a:srgbClr val="241F4E"/>
                </a:solidFill>
                <a:latin typeface="Helvetica Neue" pitchFamily="34" charset="0"/>
                <a:ea typeface="Helvetica Neue" pitchFamily="34" charset="-122"/>
                <a:cs typeface="Helvetica Neue" pitchFamily="34" charset="-120"/>
              </a:rPr>
              <a:t>I </a:t>
            </a:r>
            <a:pPr indent="0" marL="0">
              <a:buNone/>
            </a:pPr>
            <a:r>
              <a:rPr lang="en-US" sz="1600" b="1" dirty="0">
                <a:solidFill>
                  <a:srgbClr val="B8860B"/>
                </a:solidFill>
                <a:latin typeface="Helvetica Neue" pitchFamily="34" charset="0"/>
                <a:ea typeface="Helvetica Neue" pitchFamily="34" charset="-122"/>
                <a:cs typeface="Helvetica Neue" pitchFamily="34" charset="-120"/>
              </a:rPr>
              <a:t>dunno</a:t>
            </a:r>
            <a:pPr indent="0" marL="0">
              <a:buNone/>
            </a:pPr>
            <a:r>
              <a:rPr lang="en-US" sz="1600" dirty="0">
                <a:solidFill>
                  <a:srgbClr val="241F4E"/>
                </a:solidFill>
                <a:latin typeface="Helvetica Neue" pitchFamily="34" charset="0"/>
                <a:ea typeface="Helvetica Neue" pitchFamily="34" charset="-122"/>
                <a:cs typeface="Helvetica Neue" pitchFamily="34" charset="-120"/>
              </a:rPr>
              <a:t> what this question means.</a:t>
            </a:r>
            <a:endParaRPr lang="en-US" sz="1500" dirty="0"/>
          </a:p>
        </p:txBody>
      </p:sp>
      <p:sp>
        <p:nvSpPr>
          <p:cNvPr id="15" name="Shape 13"/>
          <p:cNvSpPr/>
          <p:nvPr/>
        </p:nvSpPr>
        <p:spPr>
          <a:xfrm>
            <a:off x="548640" y="3429000"/>
            <a:ext cx="5943600" cy="452628"/>
          </a:xfrm>
          <a:prstGeom prst="roundRect">
            <a:avLst>
              <a:gd name="adj" fmla="val 24242"/>
            </a:avLst>
          </a:prstGeom>
          <a:solidFill>
            <a:srgbClr val="FFFFFF"/>
          </a:solidFill>
          <a:ln w="31750">
            <a:solidFill>
              <a:srgbClr val="FF5D5D"/>
            </a:solidFill>
            <a:prstDash val="solid"/>
          </a:ln>
        </p:spPr>
      </p:sp>
      <p:sp>
        <p:nvSpPr>
          <p:cNvPr id="16" name="Text 14"/>
          <p:cNvSpPr/>
          <p:nvPr/>
        </p:nvSpPr>
        <p:spPr>
          <a:xfrm>
            <a:off x="731520" y="3429000"/>
            <a:ext cx="5577840" cy="452628"/>
          </a:xfrm>
          <a:prstGeom prst="rect">
            <a:avLst/>
          </a:prstGeom>
          <a:noFill/>
          <a:ln/>
        </p:spPr>
        <p:txBody>
          <a:bodyPr wrap="square" rtlCol="0" anchor="ctr"/>
          <a:lstStyle/>
          <a:p>
            <a:pPr indent="0" marL="0">
              <a:buNone/>
            </a:pPr>
            <a:r>
              <a:rPr lang="en-US" sz="1500" b="1" dirty="0">
                <a:solidFill>
                  <a:srgbClr val="FF5D5D"/>
                </a:solidFill>
                <a:latin typeface="Helvetica Neue" pitchFamily="34" charset="0"/>
                <a:ea typeface="Helvetica Neue" pitchFamily="34" charset="-122"/>
                <a:cs typeface="Helvetica Neue" pitchFamily="34" charset="-120"/>
              </a:rPr>
              <a:t>Luis:  </a:t>
            </a:r>
            <a:pPr indent="0" marL="0">
              <a:buNone/>
            </a:pPr>
            <a:r>
              <a:rPr lang="en-US" sz="1600" dirty="0">
                <a:solidFill>
                  <a:srgbClr val="241F4E"/>
                </a:solidFill>
                <a:latin typeface="Helvetica Neue" pitchFamily="34" charset="0"/>
                <a:ea typeface="Helvetica Neue" pitchFamily="34" charset="-122"/>
                <a:cs typeface="Helvetica Neue" pitchFamily="34" charset="-120"/>
              </a:rPr>
              <a:t>Let’s ask someone.</a:t>
            </a:r>
            <a:endParaRPr lang="en-US" sz="1500" dirty="0"/>
          </a:p>
        </p:txBody>
      </p:sp>
      <p:sp>
        <p:nvSpPr>
          <p:cNvPr id="17" name="Shape 15"/>
          <p:cNvSpPr/>
          <p:nvPr/>
        </p:nvSpPr>
        <p:spPr>
          <a:xfrm>
            <a:off x="2651760" y="3954780"/>
            <a:ext cx="5943600" cy="452628"/>
          </a:xfrm>
          <a:prstGeom prst="roundRect">
            <a:avLst>
              <a:gd name="adj" fmla="val 24242"/>
            </a:avLst>
          </a:prstGeom>
          <a:solidFill>
            <a:srgbClr val="FFFFFF"/>
          </a:solidFill>
          <a:ln w="31750">
            <a:solidFill>
              <a:srgbClr val="3EE0CF"/>
            </a:solidFill>
            <a:prstDash val="solid"/>
          </a:ln>
        </p:spPr>
      </p:sp>
      <p:sp>
        <p:nvSpPr>
          <p:cNvPr id="18" name="Text 16"/>
          <p:cNvSpPr/>
          <p:nvPr/>
        </p:nvSpPr>
        <p:spPr>
          <a:xfrm>
            <a:off x="2834640" y="3954780"/>
            <a:ext cx="5577840" cy="452628"/>
          </a:xfrm>
          <a:prstGeom prst="rect">
            <a:avLst/>
          </a:prstGeom>
          <a:noFill/>
          <a:ln/>
        </p:spPr>
        <p:txBody>
          <a:bodyPr wrap="square" rtlCol="0" anchor="ctr"/>
          <a:lstStyle/>
          <a:p>
            <a:pPr indent="0" marL="0">
              <a:buNone/>
            </a:pPr>
            <a:r>
              <a:rPr lang="en-US" sz="1500" b="1" dirty="0">
                <a:solidFill>
                  <a:srgbClr val="0E9488"/>
                </a:solidFill>
                <a:latin typeface="Helvetica Neue" pitchFamily="34" charset="0"/>
                <a:ea typeface="Helvetica Neue" pitchFamily="34" charset="-122"/>
                <a:cs typeface="Helvetica Neue" pitchFamily="34" charset="-120"/>
              </a:rPr>
              <a:t>Emma:  </a:t>
            </a:r>
            <a:pPr indent="0" marL="0">
              <a:buNone/>
            </a:pPr>
            <a:r>
              <a:rPr lang="en-US" sz="1600" dirty="0">
                <a:solidFill>
                  <a:srgbClr val="241F4E"/>
                </a:solidFill>
                <a:latin typeface="Helvetica Neue" pitchFamily="34" charset="0"/>
                <a:ea typeface="Helvetica Neue" pitchFamily="34" charset="-122"/>
                <a:cs typeface="Helvetica Neue" pitchFamily="34" charset="-120"/>
              </a:rPr>
              <a:t>Okay. Let’s </a:t>
            </a:r>
            <a:pPr indent="0" marL="0">
              <a:buNone/>
            </a:pPr>
            <a:r>
              <a:rPr lang="en-US" sz="1600" b="1" dirty="0">
                <a:solidFill>
                  <a:srgbClr val="B8860B"/>
                </a:solidFill>
                <a:latin typeface="Helvetica Neue" pitchFamily="34" charset="0"/>
                <a:ea typeface="Helvetica Neue" pitchFamily="34" charset="-122"/>
                <a:cs typeface="Helvetica Neue" pitchFamily="34" charset="-120"/>
              </a:rPr>
              <a:t>turnitin</a:t>
            </a:r>
            <a:pPr indent="0" marL="0">
              <a:buNone/>
            </a:pPr>
            <a:r>
              <a:rPr lang="en-US" sz="1600" dirty="0">
                <a:solidFill>
                  <a:srgbClr val="241F4E"/>
                </a:solidFill>
                <a:latin typeface="Helvetica Neue" pitchFamily="34" charset="0"/>
                <a:ea typeface="Helvetica Neue" pitchFamily="34" charset="-122"/>
                <a:cs typeface="Helvetica Neue" pitchFamily="34" charset="-120"/>
              </a:rPr>
              <a:t> before 5.</a:t>
            </a:r>
            <a:endParaRPr lang="en-US" sz="1500" dirty="0"/>
          </a:p>
        </p:txBody>
      </p:sp>
      <p:sp>
        <p:nvSpPr>
          <p:cNvPr id="19" name="Shape 17"/>
          <p:cNvSpPr/>
          <p:nvPr/>
        </p:nvSpPr>
        <p:spPr>
          <a:xfrm>
            <a:off x="1463040" y="4572000"/>
            <a:ext cx="6217920" cy="411480"/>
          </a:xfrm>
          <a:prstGeom prst="roundRect">
            <a:avLst>
              <a:gd name="adj" fmla="val 48889"/>
            </a:avLst>
          </a:prstGeom>
          <a:solidFill>
            <a:srgbClr val="241F4E"/>
          </a:solidFill>
          <a:ln/>
        </p:spPr>
      </p:sp>
      <p:sp>
        <p:nvSpPr>
          <p:cNvPr id="20" name="Text 18"/>
          <p:cNvSpPr/>
          <p:nvPr/>
        </p:nvSpPr>
        <p:spPr>
          <a:xfrm>
            <a:off x="1463040" y="4572000"/>
            <a:ext cx="6217920" cy="411480"/>
          </a:xfrm>
          <a:prstGeom prst="rect">
            <a:avLst/>
          </a:prstGeom>
          <a:noFill/>
          <a:ln/>
        </p:spPr>
        <p:txBody>
          <a:bodyPr wrap="square" lIns="0" tIns="0" rIns="0" bIns="0" rtlCol="0" anchor="ctr"/>
          <a:lstStyle/>
          <a:p>
            <a:pPr algn="ctr" indent="0" marL="0">
              <a:buNone/>
            </a:pPr>
            <a:r>
              <a:rPr lang="en-US" sz="1500" dirty="0">
                <a:solidFill>
                  <a:srgbClr val="FFD23F"/>
                </a:solidFill>
                <a:latin typeface="Arial Rounded MT Bold" pitchFamily="34" charset="0"/>
                <a:ea typeface="Arial Rounded MT Bold" pitchFamily="34" charset="-122"/>
                <a:cs typeface="Arial Rounded MT Bold" pitchFamily="34" charset="-120"/>
              </a:rPr>
              <a:t>⚡ hafta · couldja · whaddaya · dunno · turnitin</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9EF"/>
        </a:solidFill>
      </p:bgPr>
    </p:bg>
    <p:spTree>
      <p:nvGrpSpPr>
        <p:cNvPr id="1" name=""/>
        <p:cNvGrpSpPr/>
        <p:nvPr/>
      </p:nvGrpSpPr>
      <p:grpSpPr>
        <a:xfrm>
          <a:off x="0" y="0"/>
          <a:ext cx="0" cy="0"/>
          <a:chOff x="0" y="0"/>
          <a:chExt cx="0" cy="0"/>
        </a:xfrm>
      </p:grpSpPr>
      <p:sp>
        <p:nvSpPr>
          <p:cNvPr id="2" name="Shape 0"/>
          <p:cNvSpPr/>
          <p:nvPr/>
        </p:nvSpPr>
        <p:spPr>
          <a:xfrm>
            <a:off x="320040" y="274320"/>
            <a:ext cx="1234440" cy="457200"/>
          </a:xfrm>
          <a:prstGeom prst="roundRect">
            <a:avLst>
              <a:gd name="adj" fmla="val 50000"/>
            </a:avLst>
          </a:prstGeom>
          <a:solidFill>
            <a:srgbClr val="FF5D5D"/>
          </a:solidFill>
          <a:ln/>
        </p:spPr>
      </p:sp>
      <p:sp>
        <p:nvSpPr>
          <p:cNvPr id="3" name="Text 1"/>
          <p:cNvSpPr/>
          <p:nvPr/>
        </p:nvSpPr>
        <p:spPr>
          <a:xfrm>
            <a:off x="320040" y="274320"/>
            <a:ext cx="1234440" cy="457200"/>
          </a:xfrm>
          <a:prstGeom prst="rect">
            <a:avLst/>
          </a:prstGeom>
          <a:noFill/>
          <a:ln/>
        </p:spPr>
        <p:txBody>
          <a:bodyPr wrap="square" lIns="0" tIns="0" rIns="0" bIns="0" rtlCol="0" anchor="ctr"/>
          <a:lstStyle/>
          <a:p>
            <a:pPr algn="ctr" indent="0" marL="0">
              <a:buNone/>
            </a:pPr>
            <a:r>
              <a:rPr lang="en-US" sz="1800" dirty="0">
                <a:solidFill>
                  <a:srgbClr val="FFFFFF"/>
                </a:solidFill>
                <a:latin typeface="Arial Rounded MT Bold" pitchFamily="34" charset="0"/>
                <a:ea typeface="Arial Rounded MT Bold" pitchFamily="34" charset="-122"/>
                <a:cs typeface="Arial Rounded MT Bold" pitchFamily="34" charset="-120"/>
              </a:rPr>
              <a:t>DAY 11</a:t>
            </a:r>
            <a:endParaRPr lang="en-US" sz="1800" dirty="0"/>
          </a:p>
        </p:txBody>
      </p:sp>
      <p:sp>
        <p:nvSpPr>
          <p:cNvPr id="4" name="Shape 2"/>
          <p:cNvSpPr/>
          <p:nvPr/>
        </p:nvSpPr>
        <p:spPr>
          <a:xfrm>
            <a:off x="7452360" y="274320"/>
            <a:ext cx="1371600" cy="457200"/>
          </a:xfrm>
          <a:prstGeom prst="roundRect">
            <a:avLst>
              <a:gd name="adj" fmla="val 50000"/>
            </a:avLst>
          </a:prstGeom>
          <a:solidFill>
            <a:srgbClr val="241F4E"/>
          </a:solidFill>
          <a:ln/>
        </p:spPr>
      </p:sp>
      <p:sp>
        <p:nvSpPr>
          <p:cNvPr id="5" name="Text 3"/>
          <p:cNvSpPr/>
          <p:nvPr/>
        </p:nvSpPr>
        <p:spPr>
          <a:xfrm>
            <a:off x="7452360" y="274320"/>
            <a:ext cx="1371600" cy="457200"/>
          </a:xfrm>
          <a:prstGeom prst="rect">
            <a:avLst/>
          </a:prstGeom>
          <a:noFill/>
          <a:ln/>
        </p:spPr>
        <p:txBody>
          <a:bodyPr wrap="square" lIns="0" tIns="0" rIns="0" bIns="0" rtlCol="0" anchor="ctr"/>
          <a:lstStyle/>
          <a:p>
            <a:pPr algn="ctr" indent="0" marL="0">
              <a:buNone/>
            </a:pPr>
            <a:r>
              <a:rPr lang="en-US" sz="1400" dirty="0">
                <a:solidFill>
                  <a:srgbClr val="FFFFFF"/>
                </a:solidFill>
                <a:latin typeface="Arial Rounded MT Bold" pitchFamily="34" charset="0"/>
                <a:ea typeface="Arial Rounded MT Bold" pitchFamily="34" charset="-122"/>
                <a:cs typeface="Arial Rounded MT Bold" pitchFamily="34" charset="-120"/>
              </a:rPr>
              <a:t>PLAY</a:t>
            </a:r>
            <a:endParaRPr lang="en-US" sz="1400" dirty="0"/>
          </a:p>
        </p:txBody>
      </p:sp>
      <p:sp>
        <p:nvSpPr>
          <p:cNvPr id="6" name="Text 4"/>
          <p:cNvSpPr/>
          <p:nvPr/>
        </p:nvSpPr>
        <p:spPr>
          <a:xfrm>
            <a:off x="0" y="868680"/>
            <a:ext cx="9144000" cy="640080"/>
          </a:xfrm>
          <a:prstGeom prst="rect">
            <a:avLst/>
          </a:prstGeom>
          <a:noFill/>
          <a:ln/>
        </p:spPr>
        <p:txBody>
          <a:bodyPr wrap="square" rtlCol="0" anchor="ctr"/>
          <a:lstStyle/>
          <a:p>
            <a:pPr algn="ctr" indent="0" marL="0">
              <a:buNone/>
            </a:pPr>
            <a:r>
              <a:rPr lang="en-US" sz="2600" dirty="0">
                <a:solidFill>
                  <a:srgbClr val="241F4E"/>
                </a:solidFill>
                <a:latin typeface="Arial Rounded MT Bold" pitchFamily="34" charset="0"/>
                <a:ea typeface="Arial Rounded MT Bold" pitchFamily="34" charset="-122"/>
                <a:cs typeface="Arial Rounded MT Bold" pitchFamily="34" charset="-120"/>
              </a:rPr>
              <a:t>🎭  Your turn — help each other!</a:t>
            </a:r>
            <a:endParaRPr lang="en-US" sz="2600" dirty="0"/>
          </a:p>
        </p:txBody>
      </p:sp>
      <p:sp>
        <p:nvSpPr>
          <p:cNvPr id="7" name="Shape 5"/>
          <p:cNvSpPr/>
          <p:nvPr/>
        </p:nvSpPr>
        <p:spPr>
          <a:xfrm>
            <a:off x="914400" y="1691640"/>
            <a:ext cx="7315200" cy="777240"/>
          </a:xfrm>
          <a:prstGeom prst="roundRect">
            <a:avLst>
              <a:gd name="adj" fmla="val 17647"/>
            </a:avLst>
          </a:prstGeom>
          <a:solidFill>
            <a:srgbClr val="FFFFFF"/>
          </a:solidFill>
          <a:ln w="38100">
            <a:solidFill>
              <a:srgbClr val="9B8CFF"/>
            </a:solidFill>
            <a:prstDash val="solid"/>
          </a:ln>
        </p:spPr>
      </p:sp>
      <p:sp>
        <p:nvSpPr>
          <p:cNvPr id="8" name="Text 6"/>
          <p:cNvSpPr/>
          <p:nvPr/>
        </p:nvSpPr>
        <p:spPr>
          <a:xfrm>
            <a:off x="1188720" y="1691640"/>
            <a:ext cx="6949440" cy="777240"/>
          </a:xfrm>
          <a:prstGeom prst="rect">
            <a:avLst/>
          </a:prstGeom>
          <a:noFill/>
          <a:ln/>
        </p:spPr>
        <p:txBody>
          <a:bodyPr wrap="square" rtlCol="0" anchor="ctr"/>
          <a:lstStyle/>
          <a:p>
            <a:pPr indent="0" marL="0">
              <a:buNone/>
            </a:pPr>
            <a:r>
              <a:rPr lang="en-US" sz="1600" dirty="0">
                <a:solidFill>
                  <a:srgbClr val="241F4E"/>
                </a:solidFill>
                <a:latin typeface="Arial Rounded MT Bold" pitchFamily="34" charset="0"/>
                <a:ea typeface="Arial Rounded MT Bold" pitchFamily="34" charset="-122"/>
                <a:cs typeface="Arial Rounded MT Bold" pitchFamily="34" charset="-120"/>
              </a:rPr>
              <a:t>1   I'm Emma — everyone is Luis (the helper!)</a:t>
            </a:r>
            <a:endParaRPr lang="en-US" sz="1600" dirty="0"/>
          </a:p>
        </p:txBody>
      </p:sp>
      <p:sp>
        <p:nvSpPr>
          <p:cNvPr id="9" name="Shape 7"/>
          <p:cNvSpPr/>
          <p:nvPr/>
        </p:nvSpPr>
        <p:spPr>
          <a:xfrm>
            <a:off x="914400" y="2606040"/>
            <a:ext cx="7315200" cy="777240"/>
          </a:xfrm>
          <a:prstGeom prst="roundRect">
            <a:avLst>
              <a:gd name="adj" fmla="val 17647"/>
            </a:avLst>
          </a:prstGeom>
          <a:solidFill>
            <a:srgbClr val="FFFFFF"/>
          </a:solidFill>
          <a:ln w="38100">
            <a:solidFill>
              <a:srgbClr val="9B8CFF"/>
            </a:solidFill>
            <a:prstDash val="solid"/>
          </a:ln>
        </p:spPr>
      </p:sp>
      <p:sp>
        <p:nvSpPr>
          <p:cNvPr id="10" name="Text 8"/>
          <p:cNvSpPr/>
          <p:nvPr/>
        </p:nvSpPr>
        <p:spPr>
          <a:xfrm>
            <a:off x="1188720" y="2606040"/>
            <a:ext cx="6949440" cy="777240"/>
          </a:xfrm>
          <a:prstGeom prst="rect">
            <a:avLst/>
          </a:prstGeom>
          <a:noFill/>
          <a:ln/>
        </p:spPr>
        <p:txBody>
          <a:bodyPr wrap="square" rtlCol="0" anchor="ctr"/>
          <a:lstStyle/>
          <a:p>
            <a:pPr indent="0" marL="0">
              <a:buNone/>
            </a:pPr>
            <a:r>
              <a:rPr lang="en-US" sz="1600" dirty="0">
                <a:solidFill>
                  <a:srgbClr val="241F4E"/>
                </a:solidFill>
                <a:latin typeface="Arial Rounded MT Bold" pitchFamily="34" charset="0"/>
                <a:ea typeface="Arial Rounded MT Bold" pitchFamily="34" charset="-122"/>
                <a:cs typeface="Arial Rounded MT Bold" pitchFamily="34" charset="-120"/>
              </a:rPr>
              <a:t>2   Switch! Now YOU ask for help.</a:t>
            </a:r>
            <a:endParaRPr lang="en-US" sz="1600" dirty="0"/>
          </a:p>
        </p:txBody>
      </p:sp>
      <p:sp>
        <p:nvSpPr>
          <p:cNvPr id="11" name="Shape 9"/>
          <p:cNvSpPr/>
          <p:nvPr/>
        </p:nvSpPr>
        <p:spPr>
          <a:xfrm>
            <a:off x="914400" y="3520440"/>
            <a:ext cx="7315200" cy="777240"/>
          </a:xfrm>
          <a:prstGeom prst="roundRect">
            <a:avLst>
              <a:gd name="adj" fmla="val 17647"/>
            </a:avLst>
          </a:prstGeom>
          <a:solidFill>
            <a:srgbClr val="FFFFFF"/>
          </a:solidFill>
          <a:ln w="38100">
            <a:solidFill>
              <a:srgbClr val="9B8CFF"/>
            </a:solidFill>
            <a:prstDash val="solid"/>
          </a:ln>
        </p:spPr>
      </p:sp>
      <p:sp>
        <p:nvSpPr>
          <p:cNvPr id="12" name="Text 10"/>
          <p:cNvSpPr/>
          <p:nvPr/>
        </p:nvSpPr>
        <p:spPr>
          <a:xfrm>
            <a:off x="1188720" y="3520440"/>
            <a:ext cx="6949440" cy="777240"/>
          </a:xfrm>
          <a:prstGeom prst="rect">
            <a:avLst/>
          </a:prstGeom>
          <a:noFill/>
          <a:ln/>
        </p:spPr>
        <p:txBody>
          <a:bodyPr wrap="square" rtlCol="0" anchor="ctr"/>
          <a:lstStyle/>
          <a:p>
            <a:pPr indent="0" marL="0">
              <a:buNone/>
            </a:pPr>
            <a:r>
              <a:rPr lang="en-US" sz="1600" dirty="0">
                <a:solidFill>
                  <a:srgbClr val="241F4E"/>
                </a:solidFill>
                <a:latin typeface="Arial Rounded MT Bold" pitchFamily="34" charset="0"/>
                <a:ea typeface="Arial Rounded MT Bold" pitchFamily="34" charset="-122"/>
                <a:cs typeface="Arial Rounded MT Bold" pitchFamily="34" charset="-120"/>
              </a:rPr>
              <a:t>3   Volunteers perform. 👏  Then real talk: what forms have YOU filled out?</a:t>
            </a:r>
            <a:endParaRPr lang="en-US" sz="1600" dirty="0"/>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9144000" cy="5143500"/>
          </a:xfrm>
          <a:prstGeom prst="rect">
            <a:avLst/>
          </a:prstGeom>
          <a:solidFill>
            <a:srgbClr val="FFF9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ounded Rectangle 2"/>
          <p:cNvSpPr/>
          <p:nvPr/>
        </p:nvSpPr>
        <p:spPr>
          <a:xfrm>
            <a:off x="320040" y="274320"/>
            <a:ext cx="1234440" cy="457200"/>
          </a:xfrm>
          <a:prstGeom prst="roundRect">
            <a:avLst/>
          </a:prstGeom>
          <a:solidFill>
            <a:srgbClr val="FF5D5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320040" y="274320"/>
            <a:ext cx="1234440" cy="457200"/>
          </a:xfrm>
          <a:prstGeom prst="rect">
            <a:avLst/>
          </a:prstGeom>
          <a:noFill/>
        </p:spPr>
        <p:txBody>
          <a:bodyPr wrap="none">
            <a:spAutoFit/>
          </a:bodyPr>
          <a:lstStyle/>
          <a:p>
            <a:pPr algn="ctr"/>
            <a:r>
              <a:rPr sz="1800" b="1">
                <a:solidFill>
                  <a:srgbClr val="FFFFFF"/>
                </a:solidFill>
                <a:latin typeface="Arial Rounded MT Bold"/>
              </a:rPr>
              <a:t>DAY 11</a:t>
            </a:r>
          </a:p>
        </p:txBody>
      </p:sp>
      <p:sp>
        <p:nvSpPr>
          <p:cNvPr id="5" name="Rounded Rectangle 4"/>
          <p:cNvSpPr/>
          <p:nvPr/>
        </p:nvSpPr>
        <p:spPr>
          <a:xfrm>
            <a:off x="7452360" y="274320"/>
            <a:ext cx="1371600" cy="457200"/>
          </a:xfrm>
          <a:prstGeom prst="roundRect">
            <a:avLst/>
          </a:prstGeom>
          <a:solidFill>
            <a:srgbClr val="241F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7452360" y="274320"/>
            <a:ext cx="1371600" cy="457200"/>
          </a:xfrm>
          <a:prstGeom prst="rect">
            <a:avLst/>
          </a:prstGeom>
          <a:noFill/>
        </p:spPr>
        <p:txBody>
          <a:bodyPr wrap="none">
            <a:spAutoFit/>
          </a:bodyPr>
          <a:lstStyle/>
          <a:p>
            <a:pPr algn="ctr"/>
            <a:r>
              <a:rPr sz="1300" b="1">
                <a:solidFill>
                  <a:srgbClr val="FFFFFF"/>
                </a:solidFill>
                <a:latin typeface="Arial Rounded MT Bold"/>
              </a:rPr>
              <a:t>WATCH ▶</a:t>
            </a:r>
          </a:p>
        </p:txBody>
      </p:sp>
      <p:sp>
        <p:nvSpPr>
          <p:cNvPr id="7" name="TextBox 6"/>
          <p:cNvSpPr txBox="1"/>
          <p:nvPr/>
        </p:nvSpPr>
        <p:spPr>
          <a:xfrm>
            <a:off x="0" y="822960"/>
            <a:ext cx="9144000" cy="502920"/>
          </a:xfrm>
          <a:prstGeom prst="rect">
            <a:avLst/>
          </a:prstGeom>
          <a:noFill/>
        </p:spPr>
        <p:txBody>
          <a:bodyPr wrap="none">
            <a:spAutoFit/>
          </a:bodyPr>
          <a:lstStyle/>
          <a:p>
            <a:pPr algn="ctr"/>
            <a:r>
              <a:rPr sz="2600" b="1">
                <a:solidFill>
                  <a:srgbClr val="241F4E"/>
                </a:solidFill>
                <a:latin typeface="Arial Rounded MT Bold"/>
              </a:rPr>
              <a:t>🎬  Watch the conversation</a:t>
            </a:r>
          </a:p>
        </p:txBody>
      </p:sp>
      <p:pic>
        <p:nvPicPr>
          <p:cNvPr id="8" name="immigration-dialogue.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4"/>
          <a:stretch>
            <a:fillRect/>
          </a:stretch>
        </p:blipFill>
        <p:spPr>
          <a:xfrm>
            <a:off x="1645919" y="1554480"/>
            <a:ext cx="5852160" cy="3291840"/>
          </a:xfrm>
          <a:prstGeom prst="rect">
            <a:avLst/>
          </a:prstGeom>
        </p:spPr>
      </p:pic>
    </p:spTree>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Murray Cohen</dc:creator>
  <cp:lastModifiedBy>Murray Cohen</cp:lastModifiedBy>
  <cp:revision>1</cp:revision>
  <dcterms:created xsi:type="dcterms:W3CDTF">2026-06-13T01:50:30Z</dcterms:created>
  <dcterms:modified xsi:type="dcterms:W3CDTF">2026-06-13T01:50:30Z</dcterms:modified>
</cp:coreProperties>
</file>