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media1.wav" ContentType="audio/wav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4411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FINALE. Catman = Batman-theme parody. Why it's secretly a pronunciation lesson: 'Da-na-na-na' = pure rhythm practice, CATMAN = a CVC word with massive stress. Backing track: play 'Download Catman Theme Backing Track.wav' from the SUMMER PRONUNCIATION folder (or click the audio icon if embedded). Lyrics sheet PDF is in the folder too.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chorus — teach first, a cappella: 8 even beats of 'na' then PUNCH on CAT-man. (Hear it? CAT = boss beat, man = weak. Stress till the very end!) ×3, louder each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Verse 1: echo line-by-line first (you sing, they repeat), then together with the track. Don't worry about every word — rhythm over accuracy!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Verse 2: echo line-by-line first (you sing, they repeat), then together with the track. Don't worry about every word — rhythm over accuracy!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bridge — the dramatic part! Build it: each 'Who's that' bigger than the last. Point at the camera on 'YOU don't want to be on his list!'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very last slide of the course. The website keeps them practicing all year. Tell them the games will keep growing. Wave goodbye. You built something great this summer, Murray.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microsoft.com/office/2007/relationships/media" Target="../media/media1.wav"/><Relationship Id="rId4" Type="http://schemas.openxmlformats.org/officeDocument/2006/relationships/video" Target="../media/media1.wav"/><Relationship Id="rId5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99192" y="4583886"/>
            <a:ext cx="32451" cy="32451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832492" y="4572584"/>
            <a:ext cx="55394" cy="5539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9803" y="4122354"/>
            <a:ext cx="64145" cy="64145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94068" y="4097602"/>
            <a:ext cx="29447" cy="29447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543004" y="67333"/>
            <a:ext cx="73006" cy="73006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698014" y="4651777"/>
            <a:ext cx="46967" cy="46967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53878" y="584140"/>
            <a:ext cx="57339" cy="5733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518045" y="4736471"/>
            <a:ext cx="46655" cy="46655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599325" y="367480"/>
            <a:ext cx="57787" cy="57787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751172" y="4603489"/>
            <a:ext cx="46724" cy="46724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148087" y="4579284"/>
            <a:ext cx="58180" cy="58180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98176" y="4648069"/>
            <a:ext cx="52204" cy="52204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143820" y="4644218"/>
            <a:ext cx="38902" cy="38902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134004" y="390582"/>
            <a:ext cx="47913" cy="47913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90905" y="12880"/>
            <a:ext cx="58862" cy="58862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18376" y="122815"/>
            <a:ext cx="35958" cy="35958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26888" y="4343613"/>
            <a:ext cx="41320" cy="41320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211852" y="4626214"/>
            <a:ext cx="54475" cy="5447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417166" y="501367"/>
            <a:ext cx="36612" cy="36612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360794" y="727752"/>
            <a:ext cx="39117" cy="39117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676278" y="39938"/>
            <a:ext cx="43285" cy="43285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972161" y="4618884"/>
            <a:ext cx="56158" cy="5615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025808" y="434477"/>
            <a:ext cx="72872" cy="72872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287964" y="552176"/>
            <a:ext cx="31521" cy="31521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49897" y="198769"/>
            <a:ext cx="70822" cy="70822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192233" y="4147464"/>
            <a:ext cx="54074" cy="54074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1512665" y="4774650"/>
            <a:ext cx="65832" cy="65832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846809" y="4164201"/>
            <a:ext cx="60426" cy="60426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075348" y="226196"/>
            <a:ext cx="28810" cy="28810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398598" y="4703066"/>
            <a:ext cx="39938" cy="39938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6006049" y="4621205"/>
            <a:ext cx="64885" cy="64885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5507674" y="4097665"/>
            <a:ext cx="66794" cy="66794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6124184" y="4255873"/>
            <a:ext cx="48625" cy="48625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299851" y="668454"/>
            <a:ext cx="61912" cy="61912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5207140" y="385147"/>
            <a:ext cx="29507" cy="29507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248269" y="4735852"/>
            <a:ext cx="50059" cy="50059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5701671" y="58709"/>
            <a:ext cx="32296" cy="32296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1135270" y="233669"/>
            <a:ext cx="53247" cy="53247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5184498" y="4586696"/>
            <a:ext cx="47061" cy="47061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8333341" y="775093"/>
            <a:ext cx="33640" cy="3364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CATMAN!  🐱🦸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 graduation song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blurRad="127000" dist="508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4464" y="4596168"/>
            <a:ext cx="35440" cy="35440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60069" y="603014"/>
            <a:ext cx="60527" cy="60527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414089" y="24037"/>
            <a:ext cx="59717" cy="59717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37057" y="4306030"/>
            <a:ext cx="59141" cy="59141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110297" y="428991"/>
            <a:ext cx="70117" cy="70117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59449" y="4416593"/>
            <a:ext cx="70959" cy="70959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495514" y="679335"/>
            <a:ext cx="38223" cy="3822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178323" y="671540"/>
            <a:ext cx="63739" cy="63739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846" y="4650514"/>
            <a:ext cx="59304" cy="59304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766848" y="4091706"/>
            <a:ext cx="42384" cy="42384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962678" y="4280896"/>
            <a:ext cx="65620" cy="65620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90747" y="232969"/>
            <a:ext cx="66384" cy="66384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063960" y="4191142"/>
            <a:ext cx="59856" cy="59856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39207" y="707146"/>
            <a:ext cx="64043" cy="64043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030457" y="4119090"/>
            <a:ext cx="62211" cy="62211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572997" y="258614"/>
            <a:ext cx="62250" cy="62250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745822" y="4568714"/>
            <a:ext cx="56410" cy="56410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900483" y="383617"/>
            <a:ext cx="57381" cy="57381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973183" y="4606114"/>
            <a:ext cx="69095" cy="69095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087189" y="545894"/>
            <a:ext cx="69524" cy="69524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000584" y="545863"/>
            <a:ext cx="35217" cy="35217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230429" y="4293133"/>
            <a:ext cx="28672" cy="28672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682546" y="288496"/>
            <a:ext cx="60823" cy="60823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251115" y="122541"/>
            <a:ext cx="52836" cy="52836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913276" y="598452"/>
            <a:ext cx="63078" cy="63078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564476" y="281761"/>
            <a:ext cx="38456" cy="38456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567680" y="340076"/>
            <a:ext cx="33065" cy="33065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1458549" y="4538814"/>
            <a:ext cx="63972" cy="63972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546998" y="4355380"/>
            <a:ext cx="41702" cy="41702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973593" y="447739"/>
            <a:ext cx="63678" cy="63678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59141" y="4190396"/>
            <a:ext cx="59611" cy="59611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5683532" y="4390957"/>
            <a:ext cx="70792" cy="7079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3795489" y="4247893"/>
            <a:ext cx="72812" cy="72812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7830348" y="754444"/>
            <a:ext cx="42845" cy="42845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8553174" y="590834"/>
            <a:ext cx="60738" cy="60738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0" y="9144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Everybody: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0" y="15544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Da-na-na-na-na-na-na-na</a:t>
            </a:r>
            <a:endParaRPr lang="en-US" sz="4400" dirty="0"/>
          </a:p>
        </p:txBody>
      </p:sp>
      <p:sp>
        <p:nvSpPr>
          <p:cNvPr id="39" name="Text 37"/>
          <p:cNvSpPr/>
          <p:nvPr/>
        </p:nvSpPr>
        <p:spPr>
          <a:xfrm>
            <a:off x="0" y="2560320"/>
            <a:ext cx="9144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CATMAN!</a:t>
            </a:r>
            <a:endParaRPr lang="en-US" sz="8000" dirty="0"/>
          </a:p>
        </p:txBody>
      </p:sp>
      <p:sp>
        <p:nvSpPr>
          <p:cNvPr id="40" name="Text 38"/>
          <p:cNvSpPr/>
          <p:nvPr/>
        </p:nvSpPr>
        <p:spPr>
          <a:xfrm>
            <a:off x="0" y="38404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000000"/>
                </a:solidFill>
              </a:rPr>
              <a:t>🐱🦸</a:t>
            </a:r>
            <a:endParaRPr lang="en-US" sz="5400" dirty="0"/>
          </a:p>
        </p:txBody>
      </p:sp>
      <p:pic>
        <p:nvPicPr>
          <p:cNvPr id="41" name="Download Catman Theme Backing Track.wav">
            <a:hlinkClick r:id="" action="ppaction://media"/>
          </p:cNvPr>
          <p:cNvPicPr>
            <a:picLocks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5760" y="4114800"/>
            <a:ext cx="822960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41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Verse 1  🎤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Sneaks through alleys, claws so sharp,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Landing softly in the dark —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He's got whiskers, stealth, and charm…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548640" y="39776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CATMAN!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Verse 2  🎤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Paws of justice, tail of pride,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He'll chase crime where creeps may hide —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With a growl and pounce he flies…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548640" y="39776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CATMAN!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bridge!  🎤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Who's that prowling on the roof?!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Who's that shadow with the poof?!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Who's that hero with a hiss?!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548640" y="397764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don't want to be on his list!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32627" y="465157"/>
            <a:ext cx="29804" cy="2980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75490" y="4379329"/>
            <a:ext cx="72835" cy="72835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970243" y="116913"/>
            <a:ext cx="34267" cy="34267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939641" y="4607438"/>
            <a:ext cx="67446" cy="67446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755646" y="283210"/>
            <a:ext cx="38194" cy="38194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0769" y="4771167"/>
            <a:ext cx="40107" cy="40107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271883" y="4320981"/>
            <a:ext cx="51751" cy="51751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934356" y="4763668"/>
            <a:ext cx="34084" cy="34084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711705" y="4379318"/>
            <a:ext cx="65950" cy="65950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766142" y="506237"/>
            <a:ext cx="27822" cy="2782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900463" y="298156"/>
            <a:ext cx="39971" cy="39971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363571" y="4205161"/>
            <a:ext cx="31085" cy="31085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697998" y="547517"/>
            <a:ext cx="57084" cy="57084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071595" y="752056"/>
            <a:ext cx="29198" cy="2919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933154" y="6093"/>
            <a:ext cx="66981" cy="66981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1931616" y="4569603"/>
            <a:ext cx="46860" cy="4686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002487" y="452062"/>
            <a:ext cx="44762" cy="44762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228998" y="4271422"/>
            <a:ext cx="70182" cy="70182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205960" y="323639"/>
            <a:ext cx="27484" cy="27484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663004" y="4626358"/>
            <a:ext cx="36969" cy="36969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931653" y="588956"/>
            <a:ext cx="63948" cy="63948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024063" y="4505456"/>
            <a:ext cx="48537" cy="48537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410545" y="250982"/>
            <a:ext cx="62039" cy="62039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762653" y="429922"/>
            <a:ext cx="35715" cy="35715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150462" y="4839233"/>
            <a:ext cx="62464" cy="62464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344260" y="247634"/>
            <a:ext cx="36309" cy="3630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945204" y="33332"/>
            <a:ext cx="63275" cy="63275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344264" y="72898"/>
            <a:ext cx="61203" cy="61203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1142319" y="587966"/>
            <a:ext cx="33669" cy="33669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391457" y="4338302"/>
            <a:ext cx="28968" cy="28968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070968" y="4655378"/>
            <a:ext cx="47095" cy="47095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713700" y="4755692"/>
            <a:ext cx="61658" cy="61658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2158690" y="300547"/>
            <a:ext cx="54103" cy="54103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475398" y="4393430"/>
            <a:ext cx="71509" cy="7150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6644368" y="4632041"/>
            <a:ext cx="52169" cy="52169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2180379" y="761169"/>
            <a:ext cx="38254" cy="38254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7075938" y="4734470"/>
            <a:ext cx="63831" cy="63831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2510651" y="4588772"/>
            <a:ext cx="35264" cy="35264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3325698" y="4181628"/>
            <a:ext cx="63799" cy="63799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1928999" y="468916"/>
            <a:ext cx="58350" cy="58350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6866145" y="78141"/>
            <a:ext cx="47867" cy="47867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8006403" y="674322"/>
            <a:ext cx="31218" cy="3121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2469184" y="4695912"/>
            <a:ext cx="43599" cy="43599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6211155" y="4180401"/>
            <a:ext cx="55527" cy="5552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7215717" y="4146771"/>
            <a:ext cx="47086" cy="47086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0" y="164592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🎓  CONGRATULATIONS, CLASS OF 2026!</a:t>
            </a:r>
            <a:endParaRPr lang="en-US" sz="3800" dirty="0"/>
          </a:p>
        </p:txBody>
      </p:sp>
      <p:sp>
        <p:nvSpPr>
          <p:cNvPr id="48" name="Text 46"/>
          <p:cNvSpPr/>
          <p:nvPr/>
        </p:nvSpPr>
        <p:spPr>
          <a:xfrm>
            <a:off x="0" y="28346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Keep practicing at  murraycohen.com  💛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Microsoft Macintosh PowerPoint</Application>
  <PresentationFormat>On-screen Show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Rounded MT Bold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Mary Beth Fielder</cp:lastModifiedBy>
  <cp:revision>1</cp:revision>
  <dcterms:created xsi:type="dcterms:W3CDTF">2026-06-13T01:12:10Z</dcterms:created>
  <dcterms:modified xsi:type="dcterms:W3CDTF">2026-06-13T01:34:40Z</dcterms:modified>
</cp:coreProperties>
</file>